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9" r:id="rId4"/>
    <p:sldMasterId id="2147484073" r:id="rId5"/>
    <p:sldMasterId id="2147484085" r:id="rId6"/>
  </p:sldMasterIdLst>
  <p:notesMasterIdLst>
    <p:notesMasterId r:id="rId50"/>
  </p:notesMasterIdLst>
  <p:handoutMasterIdLst>
    <p:handoutMasterId r:id="rId51"/>
  </p:handoutMasterIdLst>
  <p:sldIdLst>
    <p:sldId id="284" r:id="rId7"/>
    <p:sldId id="337" r:id="rId8"/>
    <p:sldId id="342" r:id="rId9"/>
    <p:sldId id="368" r:id="rId10"/>
    <p:sldId id="408" r:id="rId11"/>
    <p:sldId id="407" r:id="rId12"/>
    <p:sldId id="406" r:id="rId13"/>
    <p:sldId id="405" r:id="rId14"/>
    <p:sldId id="404" r:id="rId15"/>
    <p:sldId id="403" r:id="rId16"/>
    <p:sldId id="402" r:id="rId17"/>
    <p:sldId id="396" r:id="rId18"/>
    <p:sldId id="401" r:id="rId19"/>
    <p:sldId id="400" r:id="rId20"/>
    <p:sldId id="409" r:id="rId21"/>
    <p:sldId id="410" r:id="rId22"/>
    <p:sldId id="411" r:id="rId23"/>
    <p:sldId id="261" r:id="rId24"/>
    <p:sldId id="262" r:id="rId25"/>
    <p:sldId id="412" r:id="rId26"/>
    <p:sldId id="264" r:id="rId27"/>
    <p:sldId id="413" r:id="rId28"/>
    <p:sldId id="269" r:id="rId29"/>
    <p:sldId id="287" r:id="rId30"/>
    <p:sldId id="296" r:id="rId31"/>
    <p:sldId id="263" r:id="rId32"/>
    <p:sldId id="256" r:id="rId33"/>
    <p:sldId id="391" r:id="rId34"/>
    <p:sldId id="390" r:id="rId35"/>
    <p:sldId id="257" r:id="rId36"/>
    <p:sldId id="278" r:id="rId37"/>
    <p:sldId id="270" r:id="rId38"/>
    <p:sldId id="265" r:id="rId39"/>
    <p:sldId id="392" r:id="rId40"/>
    <p:sldId id="273" r:id="rId41"/>
    <p:sldId id="291" r:id="rId42"/>
    <p:sldId id="266" r:id="rId43"/>
    <p:sldId id="259" r:id="rId44"/>
    <p:sldId id="281" r:id="rId45"/>
    <p:sldId id="260" r:id="rId46"/>
    <p:sldId id="399" r:id="rId47"/>
    <p:sldId id="398" r:id="rId48"/>
    <p:sldId id="397" r:id="rId49"/>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Page" id="{55B3E02E-3C2B-B747-82F4-6B5D6FC1DAB3}">
          <p14:sldIdLst>
            <p14:sldId id="284"/>
          </p14:sldIdLst>
        </p14:section>
        <p14:section name="Content Pages" id="{FEB80307-34CC-274F-8E34-2D5CDFEDAF95}">
          <p14:sldIdLst>
            <p14:sldId id="337"/>
            <p14:sldId id="342"/>
            <p14:sldId id="368"/>
            <p14:sldId id="408"/>
            <p14:sldId id="407"/>
            <p14:sldId id="406"/>
            <p14:sldId id="405"/>
            <p14:sldId id="404"/>
            <p14:sldId id="403"/>
            <p14:sldId id="402"/>
            <p14:sldId id="396"/>
            <p14:sldId id="401"/>
            <p14:sldId id="400"/>
            <p14:sldId id="409"/>
            <p14:sldId id="410"/>
            <p14:sldId id="411"/>
            <p14:sldId id="261"/>
            <p14:sldId id="262"/>
            <p14:sldId id="412"/>
            <p14:sldId id="264"/>
            <p14:sldId id="413"/>
            <p14:sldId id="269"/>
            <p14:sldId id="287"/>
            <p14:sldId id="296"/>
            <p14:sldId id="263"/>
            <p14:sldId id="256"/>
            <p14:sldId id="391"/>
            <p14:sldId id="390"/>
            <p14:sldId id="257"/>
            <p14:sldId id="278"/>
            <p14:sldId id="270"/>
            <p14:sldId id="265"/>
            <p14:sldId id="392"/>
            <p14:sldId id="273"/>
            <p14:sldId id="291"/>
            <p14:sldId id="266"/>
            <p14:sldId id="259"/>
            <p14:sldId id="281"/>
            <p14:sldId id="260"/>
            <p14:sldId id="399"/>
            <p14:sldId id="398"/>
            <p14:sldId id="3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778D1-BB62-4D22-82B0-9F33B0EB0831}" v="37" dt="2025-03-28T10:56:25.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43"/>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18830" cy="493316"/>
          </a:xfrm>
          <a:prstGeom prst="rect">
            <a:avLst/>
          </a:prstGeom>
        </p:spPr>
        <p:txBody>
          <a:bodyPr vert="horz" lIns="92108" tIns="46054" rIns="92108" bIns="46054" rtlCol="0"/>
          <a:lstStyle>
            <a:lvl1pPr algn="l">
              <a:defRPr sz="1200"/>
            </a:lvl1pPr>
          </a:lstStyle>
          <a:p>
            <a:endParaRPr lang="en-GB"/>
          </a:p>
        </p:txBody>
      </p:sp>
      <p:sp>
        <p:nvSpPr>
          <p:cNvPr id="3" name="Date Placeholder 2"/>
          <p:cNvSpPr>
            <a:spLocks noGrp="1"/>
          </p:cNvSpPr>
          <p:nvPr>
            <p:ph type="dt" sz="quarter" idx="1"/>
          </p:nvPr>
        </p:nvSpPr>
        <p:spPr>
          <a:xfrm>
            <a:off x="3815374" y="3"/>
            <a:ext cx="2918830" cy="493316"/>
          </a:xfrm>
          <a:prstGeom prst="rect">
            <a:avLst/>
          </a:prstGeom>
        </p:spPr>
        <p:txBody>
          <a:bodyPr vert="horz" lIns="92108" tIns="46054" rIns="92108" bIns="46054" rtlCol="0"/>
          <a:lstStyle>
            <a:lvl1pPr algn="r">
              <a:defRPr sz="1200"/>
            </a:lvl1pPr>
          </a:lstStyle>
          <a:p>
            <a:fld id="{7D4B582F-46E4-45B3-ADE4-8E9C81670E17}" type="datetimeFigureOut">
              <a:rPr lang="en-GB" smtClean="0"/>
              <a:t>24/03/2025</a:t>
            </a:fld>
            <a:endParaRPr lang="en-GB"/>
          </a:p>
        </p:txBody>
      </p:sp>
      <p:sp>
        <p:nvSpPr>
          <p:cNvPr id="4" name="Footer Placeholder 3"/>
          <p:cNvSpPr>
            <a:spLocks noGrp="1"/>
          </p:cNvSpPr>
          <p:nvPr>
            <p:ph type="ftr" sz="quarter" idx="2"/>
          </p:nvPr>
        </p:nvSpPr>
        <p:spPr>
          <a:xfrm>
            <a:off x="0" y="9371289"/>
            <a:ext cx="2918830" cy="493316"/>
          </a:xfrm>
          <a:prstGeom prst="rect">
            <a:avLst/>
          </a:prstGeom>
        </p:spPr>
        <p:txBody>
          <a:bodyPr vert="horz" lIns="92108" tIns="46054" rIns="92108" bIns="46054" rtlCol="0" anchor="b"/>
          <a:lstStyle>
            <a:lvl1pPr algn="l">
              <a:defRPr sz="1200"/>
            </a:lvl1pPr>
          </a:lstStyle>
          <a:p>
            <a:endParaRPr lang="en-GB"/>
          </a:p>
        </p:txBody>
      </p:sp>
      <p:sp>
        <p:nvSpPr>
          <p:cNvPr id="5" name="Slide Number Placeholder 4"/>
          <p:cNvSpPr>
            <a:spLocks noGrp="1"/>
          </p:cNvSpPr>
          <p:nvPr>
            <p:ph type="sldNum" sz="quarter" idx="3"/>
          </p:nvPr>
        </p:nvSpPr>
        <p:spPr>
          <a:xfrm>
            <a:off x="3815374" y="9371289"/>
            <a:ext cx="2918830" cy="493316"/>
          </a:xfrm>
          <a:prstGeom prst="rect">
            <a:avLst/>
          </a:prstGeom>
        </p:spPr>
        <p:txBody>
          <a:bodyPr vert="horz" lIns="92108" tIns="46054" rIns="92108" bIns="46054" rtlCol="0" anchor="b"/>
          <a:lstStyle>
            <a:lvl1pPr algn="r">
              <a:defRPr sz="1200"/>
            </a:lvl1pPr>
          </a:lstStyle>
          <a:p>
            <a:fld id="{7F1A3934-F8D3-4A9F-9E84-C701955F357E}" type="slidenum">
              <a:rPr lang="en-GB" smtClean="0"/>
              <a:t>‹#›</a:t>
            </a:fld>
            <a:endParaRPr lang="en-GB"/>
          </a:p>
        </p:txBody>
      </p:sp>
    </p:spTree>
    <p:extLst>
      <p:ext uri="{BB962C8B-B14F-4D97-AF65-F5344CB8AC3E}">
        <p14:creationId xmlns:p14="http://schemas.microsoft.com/office/powerpoint/2010/main" val="3200092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25157" units="1/cm"/>
          <inkml:channelProperty channel="Y" name="resolution" value="40.29851" units="1/cm"/>
          <inkml:channelProperty channel="T" name="resolution" value="1" units="1/dev"/>
        </inkml:channelProperties>
      </inkml:inkSource>
      <inkml:timestamp xml:id="ts0" timeString="2025-03-25T09:14:55.270"/>
    </inkml:context>
    <inkml:brush xml:id="br0">
      <inkml:brushProperty name="width" value="0.05292" units="cm"/>
      <inkml:brushProperty name="height" value="0.05292" units="cm"/>
      <inkml:brushProperty name="color" value="#00B050"/>
    </inkml:brush>
  </inkml:definitions>
  <inkml:trace contextRef="#ctx0" brushRef="#br0">6597 1799 0,'-26'26'125,"-14"28"-109,-132 117 0,133-131 15,12-14-16,14-12 1,-1-14 15,-25 40-15,39-67 140,0-39-125,0-27 1,26 27 15,-39 80 124,13 38-155,-13 2 0,13-42-1,0 28 1,0-26 0,0-2 140,0 15-141,13-27 1,67 0 0,-2 40-1,-24-14 1,-41-26 0</inkml:trace>
  <inkml:trace contextRef="#ctx0" brushRef="#br0" timeOffset="2798.55">10632 3823 0,'-26'0'94,"-41"14"-79,54-14-15,-66 39 16,-1 14 0,41-39-1,26 64 220,13-11-220,0-41 1,0-12-1,13-14 157,0 0-140,0 0-17,14 0 1,-1-14-1,-12 14 1,-2-13 0,2 13 15,39 0-15,0 13-1,0 14 1,-27-27-1,-12 13 17,-2-13-17,2 26 1,-1 28 0,26 25-1,-12 13 1,0 1-1,-27-80 1,13 13 0,-13 14 46,0-13-46,-13-1-16,-1-26 15,1 14 1,0-1-16,-1 0 16,-25 27-1,12-40 1,15 0 15,-15 0-15,27 13-1,-27-13-15,-26 27 16,40-27 0,-13 0 15,13 0-15,-27 0 15,0 0 0,14-14-15,-1-12 15,27 12 0,-13-12-15,13 0 46</inkml:trace>
  <inkml:trace contextRef="#ctx0" brushRef="#br0" timeOffset="10226.28">4269 11192 0,'0'26'109,"0"-12"-93,0 92 15,0-80-15,0-13-1,0 0 1,0 1-16,0-1 16,0 0-1,0 0 1,0 1 15,0-1 0,0 0 32,26 0-48,1-13-15,12 0 32,-25 0-17,-1 0 1,14 0 0,-1 0-1,0 0 1,-12 0-1,-2 0 1,2 0 0,-1-13 93</inkml:trace>
  <inkml:trace contextRef="#ctx0" brushRef="#br0" timeOffset="11189.53">4415 11338 0,'0'39'125,"0"14"-110,0-40 1,0 14 62,0-14-47,12 0-15,2 0-16,-14 1 16,0-1-16,0 0 15,13 13 1,0 1-16</inkml:trace>
  <inkml:trace contextRef="#ctx0" brushRef="#br0" timeOffset="13505.4">4732 11298 0,'0'-26'110,"-14"12"-95,-12-26 1,13 27 0,0-13-16,13 13 31,-14-27-15,14 13-1,0 1 1,0 12-1,0 2 1,0-2 0,0 1 15,40-14-15,-14 27 15,-12 0-31,12 0 31,-12 0-15,12 0-1,0 14 17,-26 12-1,14-12-16,-14-2 48,0 2-47,0 12 15,0 1-16,0-14 17,-14 14 46,-25-1-47,26 0-15,-14-12 15,0 26-15,-12-1-1,26-26 1,13 1-1,-14-2 17,14 15-17,0-14 32,0 1-31,0-1-1,0 13 17,0-12-1,27 12 0,-14-13 16,1-13-31,-2 0-1,15 0 1,-14 0 0,1 0-1,-1 0 1,0 0 15,-13-26 16,13-1-31,0 14 15,-13 0-16,0-14 1,0 14 0,0-26-1,0 12 1,0 14 0,0-13-1,0 12 16</inkml:trace>
  <inkml:trace contextRef="#ctx0" brushRef="#br0" timeOffset="14739.71">4309 13177 0,'0'52'93,"13"1"-77,0 0 0,-13-40-1,0 14 1,0-14-1,0 0-15</inkml:trace>
  <inkml:trace contextRef="#ctx0" brushRef="#br0" timeOffset="16344">4613 13123 0,'0'-13'78,"0"0"-62,0 0-1,0 0 1,-13-1 0,-1 1-1,1 13 1,13-13 0,-13 13-1,0 0 1,-1 0 15,1 0-15,0 26-16,-1-12 47,14-1-16,0 26 0,0-12-15,0-14 15,0 13-15,14-12-1,-1 12 16,0-26-15,14 0 0,26-13 15,-53 0-15,13 13-1,0-14 1,-13 2-1,13-2 1,-13 1 0,0 0-16,14-14 15,-14 14 17,0 0-1,0 79 203,0-39-218,0 12-1,0-12 17,13-15-1,-13 68 0,0-53-15,13-41 124</inkml:trace>
  <inkml:trace contextRef="#ctx0" brushRef="#br0" timeOffset="17613.77">4758 13177 0,'14'0'78,"38"-67"-31,-38 41-16,-1 26 1,0 0-1,0 13-16,-13 0 1,0 14 0,0-1-1,0 27 1,0-26 15,0-15-15,0 2-1,-13 26 1,13-27 0,-13 13 15,13-12-15,-27-1 30,27 13-14,27-26 140,39 0-157,26 0 16,-65 0-15,-14-13 0</inkml:trace>
  <inkml:trace contextRef="#ctx0" brushRef="#br0" timeOffset="24423.88">6862 12779 0,'-14'0'125,"14"-13"-94,40-13 0,-40 13 0,14 13 32,-2 0-48,2 0 17,-1 0-1,0 0-15,1 0 15,-1 0 0,0 13-15,-13 13 15,0 1-15,0-1-1,-40 14 1,40-27-1,-13 1 1,0-14 0,-1 26-1,-12-13 1,0 26 0,12-25-1,2-1 1,-2 0-1,14 1 142,40-14-142,-27 0 1,26-14 15,-12 14-15,-14 0 15,1 0-15,-14-13-1,13 13 63,13 0-46,-12 0-1,-1 0 31,0 0-46,0 0 0,0-13 156</inkml:trace>
  <inkml:trace contextRef="#ctx0" brushRef="#br0" timeOffset="25503.37">7298 12700 0,'-13'0'16,"0"0"15,13 40-15,0-1-1,0 14 1,0 40-1,0-40 1,0-27 0,0 1 15</inkml:trace>
  <inkml:trace contextRef="#ctx0" brushRef="#br0" timeOffset="27536.08">7536 12938 0,'27'0'93,"13"0"-77,12 0 0,2 0-1,12-13 1,-14 0-1,-12-13 1,-13-1 0,-1 27 15,27-53-15,-53 40-16,13-1 31,13-65 0,1 26-15,0 0-1,-1-26 1,-13 0 0,-13 13-1,14-14 1,12-39-1,-13 39 1,0 28 0,-13-15-16,14 1 31,-14 40-31,0-27 16,26 0 15,-26 27-16,0 12 1,0-25 0,-40-15-1,1-12 1,-1 14 0,0-1-16,14 26 15,-14-12 1,-39-15 15,52 28-15,-12 0 15,-14 0-15,40 12 15,-14-12-16,14 26 1,-1-14 31,14 1 0,-12 0-16,12 0-31,0-14 94,-27 1-63,14 13-15,-1-1-1,-12-12 1,0 12 93</inkml:trace>
  <inkml:trace contextRef="#ctx0" brushRef="#br0" timeOffset="29009.08">8568 11589 0,'-13'0'31,"40"0"63,-14 0-78,40 0 15,-14 0-15,15 66 46,-54-40-15,0 27-16,-40-26-15,26-14-1,1-13 1,53 0 156,-13 14-156,-1-14-1,-13 12 16,-13 54 32,0 1-47,0-28-1,0-12 1,0-1-1,-13-26 32,-27 14-31,27-14-16,-27 13 16,0-13-1,14 13-15,13-13 16,0 0-1,-14 0 17,0-13-1,15 0 0,12-1 47,0-25-62</inkml:trace>
  <inkml:trace contextRef="#ctx0" brushRef="#br0" timeOffset="31253.39">8899 11655 0,'0'40'156,"0"-27"-140,-13 53-16,13-40 31,0-12-15,0-1-16,0 0 15,0 1 1,0-2-16,13 42 15,0-15 1,1-26 0,-1 1 15,0 12-15,-13-13 15,13 1-16,0-14 1,1 0 31,12 0 0,14 0-32,-14-14 1,0-25 0,-12 25 15,12-52-15,-26 53 15,0-26 0,0 12 0,0 14-15,0-1 0,-26-25-1,12 26 1,2-1-1,-2 14 32,1 0 16,-14 0 31,15 0-63,-28 0 0,26 0 0,1 0 79,0 0 62,0 0-110,0 14-46,-1-14 218,-12 26-218,-1-26-1,1-13-15</inkml:trace>
  <inkml:trace contextRef="#ctx0" brushRef="#br0" timeOffset="33785.71">7179 10597 0,'-13'0'188,"0"0"-173,-1 0 1,2 0 15,-2 13-15,-12 13-1,12-12 1,1-1 0,13 0 15,-13 0-16,13 0 17,0 1-1,0-1-31,0 0 16,0 1 30,0-2-30,26-12 0,-12 0-1,12 0 1,-12 0 31,-2-26-16,2 26-15,-1-13 15,-13 0-15,0-27 15,0 27 0,0 0 0,0-1-15,0 1-16,0 0 78,13 0 16,1 52 15,-2-12-93,-12-14-1,14 40 17,12-14-1,-26 28 0,0-28 0,0-25-15,0 12 0,0-13 15,0 14 0</inkml:trace>
  <inkml:trace contextRef="#ctx0" brushRef="#br0" timeOffset="39843.61">6081 11338 0,'0'12'94,"0"15"-78,-13-14-16,0 80 31,13-80 94,13-13-47,0 0-62,1 0-1,12 0 17,-13 0-17,0 0 1,1 0 15,-1 0 0,0 0-15,0 0 47,1 0-17,-1 0-30,13-13 0,-13 13 46</inkml:trace>
  <inkml:trace contextRef="#ctx0" brushRef="#br0" timeOffset="40799.25">6214 11417 0,'0'13'125,"0"0"-109,0 1 15,0-1 0,0 0 0,0 0-15,13 14 0,-13-14 30,0 0-30,0 1 0,0-2 93</inkml:trace>
  <inkml:trace contextRef="#ctx0" brushRef="#br0" timeOffset="42785.77">6386 11390 0,'0'-26'93,"-27"0"-77,14 12 47,13 1-48,0-14 16,0 15-15,13-2 0,26 1 15,1 0-15,-13 13 15,26 13 0,-53 0 78,0 1-109,0-2 63,-13 2-47,-27 12-1,13 0 1,1 14-1,0-13 1,12-14 15,14 0-15,0 14 15,0-1-15,0-13 15,14 14 32,25-27-32,-26 0-16,1 0 1,-1 0 0,0 0 62,-13-13-47,0-1 0,0 1 16,0 0-31,0-13 46,0-14-46,-13 27 0,0-1-1,13 1 79,-14 0-63</inkml:trace>
  <inkml:trace contextRef="#ctx0" brushRef="#br0" timeOffset="43573.05">6637 11404 0,'0'13'109,"53"-13"-77,0 0-1,-40 0 0,13 0 110,1-27-126</inkml:trace>
  <inkml:trace contextRef="#ctx0" brushRef="#br0" timeOffset="45173.6">7007 11284 0,'14'-12'62,"-14"-2"-46,-14 1-1,-12 13 1,13 0 0,-1 0 15,-26 0-15,14 0 77,26 13-61,0 13-17,26-12 16,-12-14 1,12 0 15,1 0-1,-14 0-30,0 0 0,1 0 62,-1 0 0,-13 13 109,0 0-155,13 1-32,-13 12 31,13 40-15,-13-53 15,0 40 16,13-53-32</inkml:trace>
  <inkml:trace contextRef="#ctx0" brushRef="#br0" timeOffset="47207.41">6862 11774 0,'13'-13'141,"14"0"-110,-15 13 0,2 0 1,-1 0-1,0 13 31,-13 0-46,0 1-16,14 25 31,-14-26 47,0 1-46,0 12-1,-14-26 0,1 26 32,40-26 140,-14 0-156,27 0-32,-27 14 1,-13 12 78,0 0-63,0-12-31,0 12 62,0-13-46,-13 1-16,-1-14 62,14 13-46,-13 0 0,0-13 46,0 0-46,-27 0-1,14 0 1,12-13 31,-12-27 0,26 27 78</inkml:trace>
  <inkml:trace contextRef="#ctx0" brushRef="#br0" timeOffset="48904.48">7259 11748 0,'0'-14'62,"-14"14"16,-12 0-62,-14 0 46,27 0-46,0 0 15,-1 14-15,2-1 15,12 0-15,-27 13-1,27-12 1,0-1 0,0 0-1,0 13 1,13 1 15,-13-14 0,14-13-15,-2 0 0,28 0 15,-26 0-16,-2-13-15,2 0 16,-1-13 0,0 12-16,-13-12 31,14 26 16,-14-14 15,0 28 173,0 12-220,13 14 17,0 26-1,-13 0 0,0-53-15,0 14-1,0-14 1,13 1 15</inkml:trace>
  <inkml:trace contextRef="#ctx0" brushRef="#br0" timeOffset="49903.67">6505 13388 0,'0'13'93,"13"27"-77,0-1-16,-13-25 16,13 26-1,0-28 1</inkml:trace>
  <inkml:trace contextRef="#ctx0" brushRef="#br0" timeOffset="50956.85">6743 13335 0,'0'-13'32,"0"0"-17,0-1 17,-14 14-17,-25 0 1,26 0-1,-14 14 1,14-1 0,13 27 15,-14-27-15,14 13 15,0-13 0,0 1-15,14-14-1,-1 0 1,0 0 0,1 0-1,-1 0 1,13-27-1,-13 1 1,-13 13 0,0-1-16,0-12 31,0 13-31,14-1 16,-14 41 124,0 105-109,0-106-31</inkml:trace>
  <inkml:trace contextRef="#ctx0" brushRef="#br0" timeOffset="51888.34">6822 13335 0,'14'0'31,"-14"-13"-15,12 13-1,42 0 17,-15 0-1,-12 0-31,-14 0 16,0 26 15,14 14-16,-27 0 1,0-14 0,0-12-1,0 12 1,-14-13 0,-12 0-1,26 1 1,0-2 124,13-12-124,14 0-16,12 0 16,1 0-1,13 0 1,-13 0 0,-40-12 93</inkml:trace>
  <inkml:trace contextRef="#ctx0" brushRef="#br0" timeOffset="52653.74">7285 13468 0,'13'0'78,"53"0"-62,-12 0-1</inkml:trace>
  <inkml:trace contextRef="#ctx0" brushRef="#br0" timeOffset="53583.84">7523 13348 0,'0'0'15,"13"0"-15,1 0 0,25 0 32,54 0-17,-66 0 1,-15 14-1,-12-1 1,14 0 0,-14 0 15,0 14 0,0-1-15,-14-12-1,2-2-15,-2-12 32,14 14-17,-13-1 1,13 0 0,0 13-1,0-12 79,27-14-78,39 0 15,39 0 0,-91 0-15,-14-14 62</inkml:trace>
  <inkml:trace contextRef="#ctx0" brushRef="#br0" timeOffset="54423.75">8052 13269 0,'14'40'188,"-1"13"-173,-13-40-15,13 0 16,0 13 0,-13-12-16,0-1 15,0 0 1,14 1 0</inkml:trace>
  <inkml:trace contextRef="#ctx0" brushRef="#br0" timeOffset="57155">7444 13705 0,'0'27'140,"0"26"-124,0-40 62,0 14-62,0-14-1,0 0 16,0 0-15,0 0 0,0 1 62,-14-1-63,14 13 48,0 1-32,0-14-15</inkml:trace>
  <inkml:trace contextRef="#ctx0" brushRef="#br0" timeOffset="58618.47">7087 13732 0,'13'0'78,"0"0"-62,40 39 0,-40-39 46,-13 40 219,0 40-249,0-54-1,0-13 0,-13 14 47,13-14-47</inkml:trace>
  <inkml:trace contextRef="#ctx0" brushRef="#br0" timeOffset="59788.45">6902 13798 0,'12'-13'140,"-12"39"-124,0 14 0,27-14 15,-27-12 0,0-1-15,0 13-16,0 14 31,0-26 0,0 12 32</inkml:trace>
  <inkml:trace contextRef="#ctx0" brushRef="#br0" timeOffset="60815.37">7087 13877 0,'0'-13'110,"26"13"-95,-26-13 1,14 13 15,-2 0-31,2 0 16,26 0 46,-14 0-46,-13 0 0,0 0 30,1-13-14</inkml:trace>
  <inkml:trace contextRef="#ctx0" brushRef="#br0" timeOffset="65079.42">15566 4326 0,'-12'26'47,"12"27"-32,0-13-15,0-26 16,-14 38 0,14-12-1,0-14 1,0-12 0</inkml:trace>
  <inkml:trace contextRef="#ctx0" brushRef="#br0" timeOffset="66193.31">15911 4352 0,'-27'0'93,"-26"0"-77,13 14 0,27-1-16,-26 0 31,39 0-31,-14 1 16,14-1 15,0 0 0,0 13-15,0 1-1,14-27 1,12 0 15,-13 0-15,0 0-16,14 0 15,12 0 1,-25 0 0,12 0 15,27 0-15,-53 13-1,27 13 1,-27-12-1,0 12 1,-14 14 0,1-27-1,0-13 1,-13 0-16,-14 0 16,-13 0-1,40 0 1</inkml:trace>
  <inkml:trace contextRef="#ctx0" brushRef="#br0" timeOffset="67123.53">16202 4352 0,'-40'14'32,"80"-28"-32,-80 41 0,26-27 31,14 26-15,0-12 15,0 12-16,0 14 1,0-27 0,0 26-1,0-12 1,0 13 0,14-40-1,12 0 1,1 0 15,-1 0-15,40-53 15,-39-27 0,-27 54-15,0 0 15,0-1 0,-13 27-15,-14 0 0,14 0-1,0 0-15,-1 0 31</inkml:trace>
  <inkml:trace contextRef="#ctx0" brushRef="#br0" timeOffset="67747.77">16466 4498 0,'27'13'47,"-1"-13"-32,1 0 1,25 0-1,-38 0 1,12 0 0</inkml:trace>
  <inkml:trace contextRef="#ctx0" brushRef="#br0" timeOffset="68873.35">16770 4379 0,'27'-13'47,"13"-1"-15,-1 14-1,1 0-31,-27 0 15,27 0 1,-27 0-16,0 0 31,1 14-15,-14-1 0,0 13-1,0-12 1,-14-1-1,1 14 1,0-27 0,-1 12 15,2 2-15,-2-14-1,14 13 63,53-13-62,-14 0 0,1 0-1,13 0 1,-26 0-1,-14 0 1,-13 27 31,0 12-31,-13-12 15,-14-1-16,-12-13 1,25 1 0,1-14 31,0 0-32</inkml:trace>
  <inkml:trace contextRef="#ctx0" brushRef="#br0" timeOffset="69802.98">17379 4273 0,'0'0'15,"-27"27"1,1 12 15,0-39-15,-1 66-1,-26 0 1,40-26 0,13-14 15,0-12-15,0 26 15,0-27-31,39 0 31,-25-13-15,26 0-1,-1-13 1,-26 0-16,27 13 16,27-54-1,-15 15 1,-38 12-1,-14-12 1,0 26 0,0-14 15,-14-13 0,-26 1-15,28 39-1,-15-13 1,14-1 0,-1 14-1,1 0 1,-13 14 0,12-14-1,1 13 1</inkml:trace>
  <inkml:trace contextRef="#ctx0" brushRef="#br0" timeOffset="71115.7">15487 4882 0,'13'0'46,"93"-14"-30,-53 1-16,-13 13 16,0 0-16,-14-13 31,40 13-31,-26 0 0,52 0 16,14 0 15,106-14 0,-172 14-15,26 0-1,13 0 1,14 0 0,-14 0-1,-39 0-15,0 0 16,-1 0-1,-12 0-15,12 0 16,107 0 0,-14 0 15,-26 0-15,-53 0-1,39-12 1,-39 12-1,27-14 1,-40 14 0,-28 0 124</inkml:trace>
  <inkml:trace contextRef="#ctx0" brushRef="#br0" timeOffset="72473.17">16069 5199 0,'13'-13'46,"14"0"-14,-14 13-17,13 0 1,14-14 0,-13 14-1,-14 0 1,0 0 15,-13 14 16,0 25-31,0-12 15,-79-14 0,39 27-15,14-40-1,39 0 110,14 0-109,-15 0-16,15 0 16,-14 0 15,27 13-16,-40 14 1,0-15-16,0 15 16,0 13-1,-13-14 1,13-12 0,-13-1-1,-41-13 1,2 13-1,-1-13 1,40 0 0,-14 0 15,14 0 31,0-13-30</inkml:trace>
  <inkml:trace contextRef="#ctx0" brushRef="#br0" timeOffset="73523.48">16493 5120 0,'0'0'31,"-27"39"-15,27-25-1,-27 12 1,15 14 15,-15 26 0,14-39-15,13-15 0,0 42-1,0-41 1,26-13-1,-12 0 1,12 0 0,14 0 15,79 0 0,-106 0-15,14-79 15,-15 65-31,-12-12 31,0 0 1,-26-1-17,13 14 1,-14 13-1,14-14 1,0 1 0,-13-27 46,12 40-46,1-13 15</inkml:trace>
  <inkml:trace contextRef="#ctx0" brushRef="#br0" timeOffset="74339.28">17987 4644 0,'14'0'32,"12"0"-1,0 0-31,54 0 31,-40 0-15,-27 0 15</inkml:trace>
  <inkml:trace contextRef="#ctx0" brushRef="#br0" timeOffset="74703.78">17895 4828 0,'26'0'47,"67"0"-31,-54 0-16,-25-12 31,105-28-15,-66 26 15,0 2 0</inkml:trace>
  <inkml:trace contextRef="#ctx0" brushRef="#br0" timeOffset="75393.42">18398 4392 0,'13'0'63,"-13"27"-47,13-1 15,-13 0 0,0 1-15,0-14 46,13 13-46,-13-12 15</inkml:trace>
  <inkml:trace contextRef="#ctx0" brushRef="#br0" timeOffset="76841.48">18662 4419 0,'0'-14'47,"13"1"-31,14 0-1,-1-14 1,-26 14-1,14 0 1,12 13 47,-13 40-32,-13-1 0,0-12-15,0-14-1,-39 27 1,12-14 0,14 0-1,0-12 16,-1-1-15,14 0 0,-13-13 15,13 14-15,13-1 30,40-13-30,0 0 0,-26 0-1,13 0 1,-28 0 15,2-13 0,-1 13 1</inkml:trace>
  <inkml:trace contextRef="#ctx0" brushRef="#br0" timeOffset="77689.16">19151 4432 0,'-12'-13'47,"-28"13"-16,26 13-31,-12 14 31,26 39-15,-40 0 0,40-27-1,0-12 1,0-14-1,0 27 1,27-40 0,0 13 15,12-13-15,-12 0 15,131-106 0,-145 93-15,-13-27-1,0 27 48,-39-1-32,25 14-15,1-12 15,0 12 16</inkml:trace>
  <inkml:trace contextRef="#ctx0" brushRef="#br0" timeOffset="78406.72">18437 4921 0,'14'0'31,"65"0"0,40-26-31,-53 26 16,185-67-1,-158 55-15,13 12 16,-66 0 0,-1 0-1,14 0 1</inkml:trace>
  <inkml:trace contextRef="#ctx0" brushRef="#br0" timeOffset="79473.27">18557 5159 0,'26'0'78,"80"0"-47,-67 0-15,-25 0-1,-1 0 16,-13 27-15,-13 13 0,-80 39-1,93-66-15,-26 1 16,-1 12-16,40 0 156,13-26-140,-12 14-16,-1-1 31,14 40-15,-27-27 46,-66 14-46,-14-13-1,40-27 1,1 0 0,26 0 15,-1 0 31</inkml:trace>
  <inkml:trace contextRef="#ctx0" brushRef="#br0" timeOffset="80373.06">19019 5292 0,'0'0'0,"-26"0"16,-41 13 15,28 26 0,26-12-15,13 26 15,0-40-15,13 27-1,0-40-15,27 13 32,-14 14-17,-12-27-15,-1 0 16,0 0-1,0 0 1,1 0 0,12-14 15,-26-52-15,0 27 15,0 25-16,0-12 1,0 12 0,0-12-1,0 13 1,-26 0 0,26-1 62,13-65-63</inkml:trace>
  <inkml:trace contextRef="#ctx0" brushRef="#br0" timeOffset="81065.14">19416 4352 0,'0'0'0,"-92"107"31,78-95-31,-91 121 32,25-41-17,28-12 1,25-40-1,40-40 95</inkml:trace>
  <inkml:trace contextRef="#ctx0" brushRef="#br0" timeOffset="81593.55">19085 5239 0,'0'0'16,"-12"27"-16,-15 12 16,14 27 15,-27-13-31,27 0 15,-41 79 1,2-26 15,52-79-15,0 12 0,0-78 62</inkml:trace>
  <inkml:trace contextRef="#ctx0" brushRef="#br0" timeOffset="82173.09">19588 4471 0,'27'0'32,"-1"0"-17,40-12 1,-52 12-1,-2 0 1,2-14 0,-1 14 15</inkml:trace>
  <inkml:trace contextRef="#ctx0" brushRef="#br0" timeOffset="82604.28">19588 4577 0,'0'14'47,"13"-14"-31,14 0 0,-14 0 30,13 0-30,14-14 0</inkml:trace>
  <inkml:trace contextRef="#ctx0" brushRef="#br0" timeOffset="83483.42">20025 4313 0,'0'26'47,"0"27"-32,0-26-15,-27 52 32,14-26-1,13-40-16,13-13 48,14 0-47,26 0-1,13 0 1,0 0-1,-39 0 1,-15 0 0,2 0 15,-1 0 47</inkml:trace>
  <inkml:trace contextRef="#ctx0" brushRef="#br0" timeOffset="84103.57">20223 4445 0,'0'14'62,"0"12"-46,0 93 15,0-27-15,-26 14-1,0-66 1,26-27-16,0 14 16,0-54 46</inkml:trace>
  <inkml:trace contextRef="#ctx0" brushRef="#br0" timeOffset="85156.29">19892 5675 0,'-13'80'78,"-13"-27"-62,13-40-1,-1 26 1,14-25 15,0-1-15,14 0 15,65 1 0,-52-14-15,52 0 15,-26 0 32,-40 0-48,0 0 1,-13-14 62</inkml:trace>
  <inkml:trace contextRef="#ctx0" brushRef="#br0" timeOffset="85635.09">20104 5781 0,'0'13'46,"0"27"-30,-13 0 0,13-14-1,-13 27 1,13-26 0,0-1-1,0 14 1</inkml:trace>
  <inkml:trace contextRef="#ctx0" brushRef="#br0" timeOffset="86573.43">20369 5623 0,'0'0'16,"-27"0"-1,14 0 1,-13 26 31,-14 14-32,26 26 1,-12-40 0,26-13 15,0 14-31,0-14 16,0 1 15,26-14-31,67 0 31,-66 0-31,-1 0 16,14-14-1,-27 14-15,1 0 16,25-13 0,-26-14-1,-13 14 1,0-13-1,0 13 1,0-14 0,0 14 15,-26 0 0,12-1-15,-12 14-1,13-13 64,0 13-64</inkml:trace>
  <inkml:trace contextRef="#ctx0" brushRef="#br0" timeOffset="87623.16">21110 5635 0,'-27'0'47,"-12"0"-31,-1 0-16,26 0 15,-12 0 1,0 27-1,12 13 1,1-27 0,13 14 15,0-1-15,13 14 46,14-14-46,12-12 31,-25-14-32,26 0 1,-1 0-1,-26 0 1,1 0 0,-14-14-1,0-26 1,0 14 15,0-14-15,-66 40 62,52 0-47</inkml:trace>
  <inkml:trace contextRef="#ctx0" brushRef="#br0" timeOffset="88185.5">21599 5609 0,'-27'26'47,"15"14"-31,-2-26-16,-12 25 15,-27 27 1,26-39-16,14 12 16,-13-12-1,12 0-15,14-15 16,-13 2-1</inkml:trace>
  <inkml:trace contextRef="#ctx0" brushRef="#br0" timeOffset="89113.08">21361 5715 0,'0'-26'157,"0"-1"-142,-26 27 110,12 13-93,14 1-1,14-14 16,-2 0 0,-12-40-32</inkml:trace>
  <inkml:trace contextRef="#ctx0" brushRef="#br0" timeOffset="89998.38">21692 5848 0,'0'39'93,"0"-26"-77,0 13 15,0-52 32,-14 40 93</inkml:trace>
  <inkml:trace contextRef="#ctx0" brushRef="#br0" timeOffset="91063.87">21044 5635 0,'12'0'62,"2"0"-46,-14 54-1,0-41 1,0 0 0,0 0 62</inkml:trace>
  <inkml:trace contextRef="#ctx0" brushRef="#br0" timeOffset="93393.12">14045 3136 0,'-39'0'141,"12"0"-125,14 0 46,-1 26-46,2 14-1,12-1 48,0-12-47,26-1 15,-13-26-31,26 27 15,-25-27 17,12 0-17,-12 0 1,-1 0 0,27 0-1,-27 0 1,13-14-1,-13 1 64</inkml:trace>
  <inkml:trace contextRef="#ctx0" brushRef="#br0" timeOffset="94536.6">14257 2923 0,'0'40'78,"13"0"-62,-13-13-16,13 12 15,40 120 1,-53-146 0,0 27 15,0-27-31,0 0 47,0 14-16,0-14 0,27-53 63,-14-13-78,13 27-1,1 0 17,-14 12-17,1 1 1,-14 0-1,26-13 1,26 26 0,-25 0-1,-14-14-15,14 28 63,-1 25-32,-26 1-15,0-1 15,0-12-31,0-1 16,14-12 15</inkml:trace>
  <inkml:trace contextRef="#ctx0" brushRef="#br0" timeOffset="96010.55">14707 3188 0,'0'0'0,"13"0"31,0-13-15,1 0-1,25 13 1,0 0-1,1 0 1,-26 0 0,12 0-1,1 0 17,-14 40-17,-13-27-15,0 0 16,0 0-1,0 0 48,-13-13-47,-14 0 15,1 0 0,26 14-31,-14-1 31,-12 0-15,12-13 46,14 13-46,-12 1 0,12 12 15,0-12-15,39-2 30,67-12-30,40 0 0,-41-12-1,-78-2 1,-27 1 0,0 0 15,0-14 0,-13 27 32,-14-13-48,14 0 1,0 13-1,-1-14 1,1 14 0,-14-26-1,1-14 1,13 40 0,0 0-1,-1 0 173</inkml:trace>
  <inkml:trace contextRef="#ctx0" brushRef="#br0" timeOffset="97055.93">15156 3136 0,'0'0'15,"0"12"1,14 28 31,-1 0-32,0 0-15,-13-14 16,27 93 15,-27-159 63,0 28-78,0-2-16,0 1 15,0-14 17,0 14-32,118-106 31,-78 80-31,-26 39 62,38 0-15,-38 0-31,-1 26-1,0 0 1,0 1-16,-13-1 31,0 1-15,0-14 31,0 0-32,0 0 79,66-52-78</inkml:trace>
  <inkml:trace contextRef="#ctx0" brushRef="#br0" timeOffset="98153.31">15699 3096 0,'-53'40'63,"53"-28"-47,-14 15 30,2 0-30,12-14 0,0 26-1,26-25 1,0-14 46,-12 0-30,-1-14-32,-13 1 31,0-13-15,0 13 30,0 39 79,40 107-109,-40-67 0,0-27-16,0 67 31,0-80-15,-27-12 15,-119-14 0,94 0-15,38 0 62,14-66-63,14-1 1,-1 27 0,26 1 15</inkml:trace>
  <inkml:trace contextRef="#ctx0" brushRef="#br0" timeOffset="99375.93">15871 3175 0,'13'0'32,"14"0"-17,52 0 1,0 0-1,-39 0 1,-27 0 0,1-13-1,-14-1 1,0 2 15,0-2-15,-40-12 15,26 12-15,1 14 15,-13 0-15,13 0 15,-14 0 0,-26 40 0,26 0-15,15-27-16,-2 0 16,14 1-1,0-1-15,0 13 16,0-13-1,0 14 1,0-14 0,14-13 46,12 0-31,14 0-15,-1 0 0,-25 0-1,-1 0 48</inkml:trace>
  <inkml:trace contextRef="#ctx0" brushRef="#br0" timeOffset="100867.8">13952 3572 0,'66'0'78,"14"-13"-62,53-27-1,38 27 1,-65 13-1,0 0 1,13 0 0,-13 0-1,-27 0 1,1 0 0,-40 0-16,-14 0 31,53 0-31,-39 0 31,-14 0-31,28 0 31,-2 0-15,67 0 0,-13 0-1,-26-27 1,-54 27-1,14 0 1,52 0 0,41-40 15,25 14-15,-131 26-1,65 0 1,-26 0-1,-26 0 1,-27 0 62,27-13-62,-14 13-16,1-13 15,12-13 1</inkml:trace>
  <inkml:trace contextRef="#ctx0" brushRef="#br0" timeOffset="102083.58">14204 3823 0,'0'0'0,"-13"14"15,-1-14 1,-12 13 0,13 0 15,13 13-16,0 1 17,0-14-1,0 1-31,0 12 31,39-26-15,-25 0 15,12 0 0,-12 0 1,-14-40-17,0 14 1,0 12-1,0 1 48,0-13-32,-27-14 0,27 27-15</inkml:trace>
  <inkml:trace contextRef="#ctx0" brushRef="#br0" timeOffset="102984.64">14283 3784 0,'0'13'63,"0"27"-48,0-1 1,0 14 0,14-53-1,-41 0 110,27-40-109,0 27-16,0 0 16,0-27 15,13 14 0,1 26 0,-1-13-15,0-1 0,0 14-1,14 0 1,-14 0-16,0 0 15,14 0 1,-14-13 0,0 13 109</inkml:trace>
  <inkml:trace contextRef="#ctx0" brushRef="#br0" timeOffset="103515.98">14548 3757 0,'0'27'47,"0"-14"-32,0 13 1,0-12-1,0-1 1,0 13 0</inkml:trace>
  <inkml:trace contextRef="#ctx0" brushRef="#br0" timeOffset="104047.47">14561 3652 0,'13'0'109,"14"0"-109</inkml:trace>
  <inkml:trace contextRef="#ctx0" brushRef="#br0" timeOffset="105345.04">14813 3744 0,'-27'0'62,"14"0"-46,-27 26 31,14-12 0,12 12-16,14 14 0,0-14 0,0-13-15,0 1 15,14-14 0,12 0-15,14-27 0,-27 14-1,-13-13 17,0 12-17,0 1 1,0 0-1,13 0 1,-13-1 0,0 1-1,14 0 142,-14 26-142,0 93 1,0 132-1,-14-159 1,14-25 0,-13-54 46,-40 26-46,13-26-16,-12 0 15,-1 0 1,26 0 0,27-26-1,0-14 1,0 14-16,0-54 16,27 67 46</inkml:trace>
  <inkml:trace contextRef="#ctx0" brushRef="#br0" timeOffset="106194.38">14918 3770 0,'27'0'78,"-27"67"-63,13 12 1,-13-66 0</inkml:trace>
  <inkml:trace contextRef="#ctx0" brushRef="#br0" timeOffset="106743.02">14984 3638 0</inkml:trace>
  <inkml:trace contextRef="#ctx0" brushRef="#br0" timeOffset="107913.09">15038 3757 0,'0'27'31,"0"-14"0,12 27 0,2-14-31,-14-13 32,0 0-17,0-26 110,0 0-109,0-13 0,0-1-1,0 14 1,13 0 31,14-1 15,-1 14-46,-13 0-1,0 0 17,14 0-1,-27 40-15,0-13 46,0-1-46,0 0-1,0 14 1,0-26 0,0 12-1,26-13 79,-12-13-63</inkml:trace>
  <inkml:trace contextRef="#ctx0" brushRef="#br0" timeOffset="109033.2">15434 3837 0,'0'0'32,"-13"0"14,-13 0-30,-1 13 0,14 0-1,-1 0 1,2 0 0,-2 1 46,14 12-46,0 0-1,0 14 1,14-40 15,-2 14 0,15-41 1,-14 14-1,-13-13-31,0 12 16,0-12 15,0 12 31,14 41 63,25 12-109,-26-39 78,1 0-79,-1 0 17,13-12-17</inkml:trace>
  <inkml:trace contextRef="#ctx0" brushRef="#br0" timeOffset="109771.35">15593 3730 0,'0'14'78,"27"79"-47,-1-14-15,0-13 0,-26-53 124,27-13-124,-14 0-16</inkml:trace>
  <inkml:trace contextRef="#ctx0" brushRef="#br0" timeOffset="113583.7">20699 9776 0,'-26'-13'15,"0"0"1,-1 13-1,-26-14 1,14-12 0,-15 13-1,42 13 1,-42-27 0,-25 27-1,13 0 16,40 0-31,-1 0 16,-105 54 15,66-15-15,26-12 0,14 12-1,12-12 1,14-14-1,0 40 1,0-14 0,0 1 15,0 0-31,0 13 0,14 53 31,12-54-31,27 2 16,-27-28-1,-13 1 1,14-14 0,-14 13-1,40 14 1,0-27 0,-26 13-1,-1-12 1,-13-14-1,0 0-15,27 0 32,-27 0-1,80 0-15,0-40 15,-14-39-31,-53 39 31,40-66 0,0 0-15,-26 27-16,-26 39 16,12-39-1,-13 40-15,-13-1 16,0-67-1,13 55 1,-13-14 0,0 26-1,0 14 1,0 12 31,0 1-32,0 0 17,-13 13-17,-14 0-15,15 0 16,-81 0 0,53 0-1,1 0 1,25 13 46,-79 66-30,41-25-1,38-54-16,2 12 79</inkml:trace>
  <inkml:trace contextRef="#ctx0" brushRef="#br0" timeOffset="116353.16">24655 10597 0,'0'-27'156,"-26"-132"-125,26 93-15,-54-39 0,54 78-1,-12 0 1,117 1 124,-39 26-124,54-26 0,-81 26 15,27-27-15,14 14 15,-40 13-31,-28 0 31,15 0 0</inkml:trace>
  <inkml:trace contextRef="#ctx0" brushRef="#br0" timeOffset="117579.49">24523 10504 0,'40'0'93,"12"27"-77,-26-15-16,1 15 16,26 13-1</inkml:trace>
  <inkml:trace contextRef="#ctx0" brushRef="#br0" timeOffset="118205.29">24893 10332 0,'13'79'94,"14"-25"-63,-14-15 16</inkml:trace>
  <inkml:trace contextRef="#ctx0" brushRef="#br0" timeOffset="118872.99">24483 10861 0,'92'-13'31,"-52"13"-15,93 0-1,-107 0 1,27 0 0,40 0-1,92 0 1,13 0 0,-105 0-1,-80-13 79</inkml:trace>
  <inkml:trace contextRef="#ctx0" brushRef="#br0" timeOffset="120203.3">24906 11113 0,'0'-27'62,"27"14"-46,-1-1-1,-13 14 1,27 0 15,-27 0-15,1 0-16,-14 14 16,13 26 15,-13-14 0,-27 14 0,1-14-15,13 1 0,13-14-16,-27 0 15,-12-13 1,12 14-1,0 12 1,1-26 0,0 40 15,12-28-31,2 15 16,12 0 93,12-27-93,15 13-1,0-13-15,12 0 16,67 0-1,-66 0 1,-54 13 93,-25 14-109</inkml:trace>
  <inkml:trace contextRef="#ctx0" brushRef="#br0" timeOffset="120703.61">24126 11854 0,'13'0'32,"0"0"-17,27 0 1,0 0-16,0 0 31,-28 12 63</inkml:trace>
  <inkml:trace contextRef="#ctx0" brushRef="#br0" timeOffset="121133.32">24113 11946 0,'0'13'47,"13"-13"-31,27 0-16,-14 0 15,0 0 1,-12 0-16,-1 0 31,14 0-15,25-13-1,-38 13 1</inkml:trace>
  <inkml:trace contextRef="#ctx0" brushRef="#br0" timeOffset="122123.18">24575 11575 0,'14'0'31,"-14"40"1,0 0-17,13-14-15,-13-12 16,13 25 0,1-25 15</inkml:trace>
  <inkml:trace contextRef="#ctx0" brushRef="#br0" timeOffset="122613.82">24549 11866 0,'26'0'47,"40"0"-31,27 0-1,13 0 1,-53 0 0,-26 0-1,-14 0 1,-40 0 46</inkml:trace>
  <inkml:trace contextRef="#ctx0" brushRef="#br0" timeOffset="123672.4">24668 12052 0,'0'0'0,"40"-13"16,-27-14-1,14 27 1,-14 0 15,66 0-15,-65 0-1,78 0 1,-66 0 0,-12 0 15,-14 27-15,0-14 15,-14 26 0,-65 27 0,26-12-31,40-54 16,-26 39 0,12-25-1,14-1 1,-1 13 15,1 1-15,13-14 46,0 0 16,133-13-62,25 14 0,-79-14-1,-25 0 1,-42 0 62,-12-14-62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18938" cy="493476"/>
          </a:xfrm>
          <a:prstGeom prst="rect">
            <a:avLst/>
          </a:prstGeom>
        </p:spPr>
        <p:txBody>
          <a:bodyPr vert="horz" lIns="92108" tIns="46054" rIns="92108" bIns="46054" rtlCol="0"/>
          <a:lstStyle>
            <a:lvl1pPr algn="l">
              <a:defRPr sz="1200"/>
            </a:lvl1pPr>
          </a:lstStyle>
          <a:p>
            <a:endParaRPr lang="en-GB"/>
          </a:p>
        </p:txBody>
      </p:sp>
      <p:sp>
        <p:nvSpPr>
          <p:cNvPr id="3" name="Date Placeholder 2"/>
          <p:cNvSpPr>
            <a:spLocks noGrp="1"/>
          </p:cNvSpPr>
          <p:nvPr>
            <p:ph type="dt" idx="1"/>
          </p:nvPr>
        </p:nvSpPr>
        <p:spPr>
          <a:xfrm>
            <a:off x="3815217" y="3"/>
            <a:ext cx="2918938" cy="493476"/>
          </a:xfrm>
          <a:prstGeom prst="rect">
            <a:avLst/>
          </a:prstGeom>
        </p:spPr>
        <p:txBody>
          <a:bodyPr vert="horz" lIns="92108" tIns="46054" rIns="92108" bIns="46054" rtlCol="0"/>
          <a:lstStyle>
            <a:lvl1pPr algn="r">
              <a:defRPr sz="1200"/>
            </a:lvl1pPr>
          </a:lstStyle>
          <a:p>
            <a:fld id="{DE6717DC-F357-4FDB-8B38-0CF9F704E63E}" type="datetimeFigureOut">
              <a:rPr lang="en-GB" smtClean="0"/>
              <a:t>21/03/2025</a:t>
            </a:fld>
            <a:endParaRPr lang="en-GB"/>
          </a:p>
        </p:txBody>
      </p:sp>
      <p:sp>
        <p:nvSpPr>
          <p:cNvPr id="4" name="Slide Image Placeholder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lIns="92108" tIns="46054" rIns="92108" bIns="46054" rtlCol="0" anchor="ctr"/>
          <a:lstStyle/>
          <a:p>
            <a:endParaRPr lang="en-GB"/>
          </a:p>
        </p:txBody>
      </p:sp>
      <p:sp>
        <p:nvSpPr>
          <p:cNvPr id="5" name="Notes Placeholder 4"/>
          <p:cNvSpPr>
            <a:spLocks noGrp="1"/>
          </p:cNvSpPr>
          <p:nvPr>
            <p:ph type="body" sz="quarter" idx="3"/>
          </p:nvPr>
        </p:nvSpPr>
        <p:spPr>
          <a:xfrm>
            <a:off x="674221" y="4686419"/>
            <a:ext cx="5387323" cy="4439681"/>
          </a:xfrm>
          <a:prstGeom prst="rect">
            <a:avLst/>
          </a:prstGeom>
        </p:spPr>
        <p:txBody>
          <a:bodyPr vert="horz" lIns="92108" tIns="46054" rIns="92108" bIns="460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1239"/>
            <a:ext cx="2918938" cy="493476"/>
          </a:xfrm>
          <a:prstGeom prst="rect">
            <a:avLst/>
          </a:prstGeom>
        </p:spPr>
        <p:txBody>
          <a:bodyPr vert="horz" lIns="92108" tIns="46054" rIns="92108" bIns="46054" rtlCol="0" anchor="b"/>
          <a:lstStyle>
            <a:lvl1pPr algn="l">
              <a:defRPr sz="1200"/>
            </a:lvl1pPr>
          </a:lstStyle>
          <a:p>
            <a:endParaRPr lang="en-GB"/>
          </a:p>
        </p:txBody>
      </p:sp>
      <p:sp>
        <p:nvSpPr>
          <p:cNvPr id="7" name="Slide Number Placeholder 6"/>
          <p:cNvSpPr>
            <a:spLocks noGrp="1"/>
          </p:cNvSpPr>
          <p:nvPr>
            <p:ph type="sldNum" sz="quarter" idx="5"/>
          </p:nvPr>
        </p:nvSpPr>
        <p:spPr>
          <a:xfrm>
            <a:off x="3815217" y="9371239"/>
            <a:ext cx="2918938" cy="493476"/>
          </a:xfrm>
          <a:prstGeom prst="rect">
            <a:avLst/>
          </a:prstGeom>
        </p:spPr>
        <p:txBody>
          <a:bodyPr vert="horz" lIns="92108" tIns="46054" rIns="92108" bIns="46054" rtlCol="0" anchor="b"/>
          <a:lstStyle>
            <a:lvl1pPr algn="r">
              <a:defRPr sz="1200"/>
            </a:lvl1pPr>
          </a:lstStyle>
          <a:p>
            <a:fld id="{05061FCF-3A82-44D4-AFA2-2881F193C956}" type="slidenum">
              <a:rPr lang="en-GB" smtClean="0"/>
              <a:t>‹#›</a:t>
            </a:fld>
            <a:endParaRPr lang="en-GB"/>
          </a:p>
        </p:txBody>
      </p:sp>
    </p:spTree>
    <p:extLst>
      <p:ext uri="{BB962C8B-B14F-4D97-AF65-F5344CB8AC3E}">
        <p14:creationId xmlns:p14="http://schemas.microsoft.com/office/powerpoint/2010/main" val="282314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5061FCF-3A82-44D4-AFA2-2881F193C956}" type="slidenum">
              <a:rPr lang="en-GB" smtClean="0"/>
              <a:t>1</a:t>
            </a:fld>
            <a:endParaRPr lang="en-GB"/>
          </a:p>
        </p:txBody>
      </p:sp>
    </p:spTree>
    <p:extLst>
      <p:ext uri="{BB962C8B-B14F-4D97-AF65-F5344CB8AC3E}">
        <p14:creationId xmlns:p14="http://schemas.microsoft.com/office/powerpoint/2010/main" val="336535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F8EC3-9C84-49AC-A719-FBA92FE7E35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23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watched more lit pods due to recent lit exam, but remind parents that there are very useful language pods available too.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0971F-F6F7-4371-AE16-A277FCAA359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9406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82AE-01E6-6251-3E3F-632222970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2FD8C-A371-70B2-E881-9D0BE4D0F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7E54E-FAC8-1762-1CA5-DB7A6DFF568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15B056-7D2C-ECB5-3CEB-9A4832C966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0971F-F6F7-4371-AE16-A277FCAA359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1432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8CC1-8D6B-025E-9B96-BB7AA64BF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8B6FC-BC82-83BA-79A4-50CBD9249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1B4C5-D23D-47CF-24A1-581675C7FE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39718BB-724D-8264-629D-17523F0D3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0971F-F6F7-4371-AE16-A277FCAA359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4307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2C8CD-A027-97B3-E33D-6466BFF06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382B0-CE6A-CB16-63C7-30EBE84C7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DCF23-E312-DC04-F60F-DD97152A096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546A33B-CD63-2EA3-1AD7-44A07F0246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0971F-F6F7-4371-AE16-A277FCAA359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9078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DC7A6-5A62-9A8F-713B-962BD9E39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04C29-FE3B-5870-CA4A-05D712672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4AF3B-0605-A145-A3A5-92AF6579585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023ACF-F975-0CCB-7F62-EACF420451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0971F-F6F7-4371-AE16-A277FCAA359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902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FC14F-B583-E719-73D3-C5DA915A1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21F94-FD9E-389F-0B9E-231352BCE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2D5E1-7AEF-89BA-F9E8-82230C740E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2DD8852-B37D-FDF4-558E-0E1DCCB35542}"/>
              </a:ext>
            </a:extLst>
          </p:cNvPr>
          <p:cNvSpPr>
            <a:spLocks noGrp="1"/>
          </p:cNvSpPr>
          <p:nvPr>
            <p:ph type="sldNum" sz="quarter" idx="5"/>
          </p:nvPr>
        </p:nvSpPr>
        <p:spPr/>
        <p:txBody>
          <a:bodyPr/>
          <a:lstStyle/>
          <a:p>
            <a:fld id="{05061FCF-3A82-44D4-AFA2-2881F193C956}" type="slidenum">
              <a:rPr lang="en-GB" smtClean="0"/>
              <a:t>43</a:t>
            </a:fld>
            <a:endParaRPr lang="en-GB"/>
          </a:p>
        </p:txBody>
      </p:sp>
    </p:spTree>
    <p:extLst>
      <p:ext uri="{BB962C8B-B14F-4D97-AF65-F5344CB8AC3E}">
        <p14:creationId xmlns:p14="http://schemas.microsoft.com/office/powerpoint/2010/main" val="1208375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Tree>
    <p:extLst>
      <p:ext uri="{BB962C8B-B14F-4D97-AF65-F5344CB8AC3E}">
        <p14:creationId xmlns:p14="http://schemas.microsoft.com/office/powerpoint/2010/main" val="2938963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6921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6475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9478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7480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41443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90736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47073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0608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1368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EAD7-A1CF-B7F2-7752-8222BD1B2EE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02D889E-1222-12DE-6A69-4D8DA1D1F2E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D8AB52-675E-F05A-E33B-8039C16F7054}"/>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5" name="Footer Placeholder 4">
            <a:extLst>
              <a:ext uri="{FF2B5EF4-FFF2-40B4-BE49-F238E27FC236}">
                <a16:creationId xmlns:a16="http://schemas.microsoft.com/office/drawing/2014/main" id="{1FFA77CD-6B51-8569-D892-7AB671018C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3060CF-E421-0C37-090E-3D860EA15867}"/>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427640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8608E-4CC7-8D45-83D0-60887B48B384}" type="datetimeFigureOut">
              <a:rPr lang="en-US" smtClean="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5ADD4-AB7E-BB40-9569-8E7211ACFB61}" type="slidenum">
              <a:rPr lang="en-US" smtClean="0"/>
              <a:t>‹#›</a:t>
            </a:fld>
            <a:endParaRPr lang="en-US"/>
          </a:p>
        </p:txBody>
      </p:sp>
      <p:sp>
        <p:nvSpPr>
          <p:cNvPr id="16" name="Text Placeholder 15"/>
          <p:cNvSpPr>
            <a:spLocks noGrp="1"/>
          </p:cNvSpPr>
          <p:nvPr>
            <p:ph type="body" sz="quarter" idx="14" hasCustomPrompt="1"/>
          </p:nvPr>
        </p:nvSpPr>
        <p:spPr>
          <a:xfrm>
            <a:off x="850900" y="1600200"/>
            <a:ext cx="7102475" cy="4481513"/>
          </a:xfrm>
          <a:prstGeom prst="rect">
            <a:avLst/>
          </a:prstGeom>
        </p:spPr>
        <p:txBody>
          <a:bodyPr/>
          <a:lstStyle>
            <a:lvl1pPr marL="0" indent="0">
              <a:buNone/>
              <a:defRPr sz="2400"/>
            </a:lvl1pPr>
          </a:lstStyle>
          <a:p>
            <a:pPr lvl="0"/>
            <a:r>
              <a:rPr lang="en-US"/>
              <a:t>Content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p:cNvSpPr>
            <a:spLocks noGrp="1"/>
          </p:cNvSpPr>
          <p:nvPr>
            <p:ph type="body" sz="quarter" idx="15" hasCustomPrompt="1"/>
          </p:nvPr>
        </p:nvSpPr>
        <p:spPr>
          <a:xfrm>
            <a:off x="1329070" y="658813"/>
            <a:ext cx="6624305" cy="941387"/>
          </a:xfrm>
          <a:prstGeom prst="rect">
            <a:avLst/>
          </a:prstGeom>
        </p:spPr>
        <p:txBody>
          <a:bodyPr/>
          <a:lstStyle>
            <a:lvl1pPr marL="0" indent="0">
              <a:buNone/>
              <a:defRPr b="1">
                <a:solidFill>
                  <a:schemeClr val="tx2">
                    <a:lumMod val="75000"/>
                  </a:schemeClr>
                </a:solidFill>
              </a:defRPr>
            </a:lvl1pPr>
          </a:lstStyle>
          <a:p>
            <a:pPr lvl="0"/>
            <a:r>
              <a:rPr lang="en-US"/>
              <a:t>Page Heading goes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4990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673D-AFB2-F3AF-59B5-4D6C7C0EA4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F17511-4B17-66E3-BA27-CCD35E10CF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FF67B3-6427-5FD0-6099-5F2B7661AE56}"/>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5" name="Footer Placeholder 4">
            <a:extLst>
              <a:ext uri="{FF2B5EF4-FFF2-40B4-BE49-F238E27FC236}">
                <a16:creationId xmlns:a16="http://schemas.microsoft.com/office/drawing/2014/main" id="{F1579767-F8BC-C485-DA53-FB0508B606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87F382-7A29-AB00-B23B-C013FB1D0A61}"/>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495093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C9E3-F533-7AF6-B64F-0C15A7E9616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B38D09B-F892-C12E-44CF-427BF7F5F1B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FF83DD-F4E9-8317-645F-24683A3CAD0C}"/>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5" name="Footer Placeholder 4">
            <a:extLst>
              <a:ext uri="{FF2B5EF4-FFF2-40B4-BE49-F238E27FC236}">
                <a16:creationId xmlns:a16="http://schemas.microsoft.com/office/drawing/2014/main" id="{3F283D3E-B1A1-8A90-921C-4650712E9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7F36E0-CF94-8BF4-85E7-A38E5CFA8F39}"/>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1947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8884-57E9-3C76-8A7D-40E78BF9A9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15D914-C833-E0D4-D243-24D468E49E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372618-5C8E-6B02-B8B9-39EB929089D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A982FE-218C-3A17-E3D5-40F352F48B44}"/>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6" name="Footer Placeholder 5">
            <a:extLst>
              <a:ext uri="{FF2B5EF4-FFF2-40B4-BE49-F238E27FC236}">
                <a16:creationId xmlns:a16="http://schemas.microsoft.com/office/drawing/2014/main" id="{4C62F755-9B30-0700-D4FC-79A311C45A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E4286-25EA-F96D-5282-36C5CF8C5FED}"/>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1686121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B984-89D6-D969-2E76-6494F9654091}"/>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F4C0D2-0280-B6E7-1592-EE105504306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038EC31-FBFC-B183-660F-12666901DCD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F81C6E-C233-F260-58E7-6F247531CE6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DB9A6AC-A5B6-2343-62F3-02CFDCA2BAE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3A3DF2-A509-2A2E-134A-E500CCE9787A}"/>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8" name="Footer Placeholder 7">
            <a:extLst>
              <a:ext uri="{FF2B5EF4-FFF2-40B4-BE49-F238E27FC236}">
                <a16:creationId xmlns:a16="http://schemas.microsoft.com/office/drawing/2014/main" id="{39F69D4D-CAC9-9B26-C952-24435A21A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76BDFF-A989-0F09-0F27-D0ABEEBF715D}"/>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3771335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6892-02E6-0D13-EAE7-6099C25DB1E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68B1617-4A31-4940-3FFA-0B1582169F7D}"/>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4" name="Footer Placeholder 3">
            <a:extLst>
              <a:ext uri="{FF2B5EF4-FFF2-40B4-BE49-F238E27FC236}">
                <a16:creationId xmlns:a16="http://schemas.microsoft.com/office/drawing/2014/main" id="{4A0DC4F9-0615-80BA-EF5B-76A6D44B11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0329A8D-374A-99E4-7701-6DF3A1353BE3}"/>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3272610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F539E9-3186-42C3-CA71-7F7232EFD99D}"/>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3" name="Footer Placeholder 2">
            <a:extLst>
              <a:ext uri="{FF2B5EF4-FFF2-40B4-BE49-F238E27FC236}">
                <a16:creationId xmlns:a16="http://schemas.microsoft.com/office/drawing/2014/main" id="{B905F93F-DE51-2ABF-1E45-2DAD3B427D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74C3846-B84F-BD25-9B15-218D13B0B301}"/>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682709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2F60-580B-5094-4C85-F7D245B76D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2CCED2-26A4-87DC-39D7-1B0AEFB1BF2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B7123A-1B54-CB93-52A7-419DF8A4F5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37C08F-A97D-CDD4-42A5-4B4532FBA91D}"/>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6" name="Footer Placeholder 5">
            <a:extLst>
              <a:ext uri="{FF2B5EF4-FFF2-40B4-BE49-F238E27FC236}">
                <a16:creationId xmlns:a16="http://schemas.microsoft.com/office/drawing/2014/main" id="{352D63E6-C54E-18DF-B0CB-CE8DE491A4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C44784-4384-CD1C-33B3-AAC3290FFCDA}"/>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1137207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9F23-05BA-0DD0-54BC-69571FFB91E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F0FF94-1AA0-79BE-1B69-5DEF0708689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E7C3D8A-54D2-D559-8DBB-DC21C9D681C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D34B19-7682-91D3-FAE1-F8E89BBEFEDF}"/>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6" name="Footer Placeholder 5">
            <a:extLst>
              <a:ext uri="{FF2B5EF4-FFF2-40B4-BE49-F238E27FC236}">
                <a16:creationId xmlns:a16="http://schemas.microsoft.com/office/drawing/2014/main" id="{D745A1D1-CF41-F3E3-0784-7895FEA9FB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A6E5C4-15F5-69E5-687E-47410DC3185B}"/>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435305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F1C3-1209-9738-8AFF-2E3B463F84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346C53-1C5C-CCA0-F3C8-9E86A72A04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14F7FF-FC9F-334D-4D5B-015C2D137BF0}"/>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5" name="Footer Placeholder 4">
            <a:extLst>
              <a:ext uri="{FF2B5EF4-FFF2-40B4-BE49-F238E27FC236}">
                <a16:creationId xmlns:a16="http://schemas.microsoft.com/office/drawing/2014/main" id="{D6EEC5B3-BD75-B527-130E-E26E4B7573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F42737-4017-747C-2B17-D8E1185247E7}"/>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2538998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516EF7-2DB9-491C-DE5B-C5A799BA50F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24A7C8-6967-4B2B-7256-79593798F7B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283112-348C-C7BB-73B6-31E59CED6D39}"/>
              </a:ext>
            </a:extLst>
          </p:cNvPr>
          <p:cNvSpPr>
            <a:spLocks noGrp="1"/>
          </p:cNvSpPr>
          <p:nvPr>
            <p:ph type="dt" sz="half" idx="10"/>
          </p:nvPr>
        </p:nvSpPr>
        <p:spPr/>
        <p:txBody>
          <a:bodyPr/>
          <a:lstStyle/>
          <a:p>
            <a:fld id="{76CE062D-E0F2-406F-A5F8-D4019638E122}" type="datetimeFigureOut">
              <a:rPr lang="en-GB" smtClean="0"/>
              <a:t>25/03/2025</a:t>
            </a:fld>
            <a:endParaRPr lang="en-GB"/>
          </a:p>
        </p:txBody>
      </p:sp>
      <p:sp>
        <p:nvSpPr>
          <p:cNvPr id="5" name="Footer Placeholder 4">
            <a:extLst>
              <a:ext uri="{FF2B5EF4-FFF2-40B4-BE49-F238E27FC236}">
                <a16:creationId xmlns:a16="http://schemas.microsoft.com/office/drawing/2014/main" id="{D48240B1-08B8-F366-78A8-215572D359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7AC726-71B1-9D64-6A50-A75BAEDC1BCE}"/>
              </a:ext>
            </a:extLst>
          </p:cNvPr>
          <p:cNvSpPr>
            <a:spLocks noGrp="1"/>
          </p:cNvSpPr>
          <p:nvPr>
            <p:ph type="sldNum" sz="quarter" idx="12"/>
          </p:nvPr>
        </p:nvSpPr>
        <p:spPr/>
        <p:txBody>
          <a:bodyPr/>
          <a:lstStyle/>
          <a:p>
            <a:fld id="{25D992E5-34B4-46E7-ADE3-8544DE45AD47}" type="slidenum">
              <a:rPr lang="en-GB" smtClean="0"/>
              <a:t>‹#›</a:t>
            </a:fld>
            <a:endParaRPr lang="en-GB"/>
          </a:p>
        </p:txBody>
      </p:sp>
    </p:spTree>
    <p:extLst>
      <p:ext uri="{BB962C8B-B14F-4D97-AF65-F5344CB8AC3E}">
        <p14:creationId xmlns:p14="http://schemas.microsoft.com/office/powerpoint/2010/main" val="307403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77545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3074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3037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5090-FC82-169C-F10A-7A62A2CBCCF7}"/>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6FA321-D419-2816-633A-8FF6C3193C2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51EB05-EA5E-E092-4237-E4A54DC486C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844F48-AD39-0415-54E4-56BD137D920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F0ECC-CCFB-BDE4-5767-8E9AECD1086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1F87D3-D180-A82D-2C37-6DFE37C833D2}"/>
              </a:ext>
            </a:extLst>
          </p:cNvPr>
          <p:cNvSpPr>
            <a:spLocks noGrp="1"/>
          </p:cNvSpPr>
          <p:nvPr>
            <p:ph type="dt" sz="half" idx="10"/>
          </p:nvPr>
        </p:nvSpPr>
        <p:spPr/>
        <p:txBody>
          <a:bodyPr/>
          <a:lstStyle/>
          <a:p>
            <a:fld id="{9C11CB38-F986-4052-8BBE-05DB3356BBE7}" type="datetimeFigureOut">
              <a:rPr lang="en-GB" smtClean="0"/>
              <a:t>21/03/2025</a:t>
            </a:fld>
            <a:endParaRPr lang="en-GB"/>
          </a:p>
        </p:txBody>
      </p:sp>
      <p:sp>
        <p:nvSpPr>
          <p:cNvPr id="8" name="Footer Placeholder 7">
            <a:extLst>
              <a:ext uri="{FF2B5EF4-FFF2-40B4-BE49-F238E27FC236}">
                <a16:creationId xmlns:a16="http://schemas.microsoft.com/office/drawing/2014/main" id="{363E0463-C389-31EC-636C-0DED0C5BDA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7236C4-615E-67E1-B6F0-05B495E83586}"/>
              </a:ext>
            </a:extLst>
          </p:cNvPr>
          <p:cNvSpPr>
            <a:spLocks noGrp="1"/>
          </p:cNvSpPr>
          <p:nvPr>
            <p:ph type="sldNum" sz="quarter" idx="12"/>
          </p:nvPr>
        </p:nvSpPr>
        <p:spPr/>
        <p:txBody>
          <a:bodyPr/>
          <a:lstStyle/>
          <a:p>
            <a:fld id="{070593A1-8540-4D13-98F3-8CA7CBA3FF39}" type="slidenum">
              <a:rPr lang="en-GB" smtClean="0"/>
              <a:t>‹#›</a:t>
            </a:fld>
            <a:endParaRPr lang="en-GB"/>
          </a:p>
        </p:txBody>
      </p:sp>
    </p:spTree>
    <p:extLst>
      <p:ext uri="{BB962C8B-B14F-4D97-AF65-F5344CB8AC3E}">
        <p14:creationId xmlns:p14="http://schemas.microsoft.com/office/powerpoint/2010/main" val="43587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F80B-CEB9-2435-DD84-072B9E6034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9AF9EE7-6669-9D71-F14E-2AEC24EBBD7C}"/>
              </a:ext>
            </a:extLst>
          </p:cNvPr>
          <p:cNvSpPr>
            <a:spLocks noGrp="1"/>
          </p:cNvSpPr>
          <p:nvPr>
            <p:ph type="dt" sz="half" idx="10"/>
          </p:nvPr>
        </p:nvSpPr>
        <p:spPr/>
        <p:txBody>
          <a:bodyPr/>
          <a:lstStyle/>
          <a:p>
            <a:fld id="{276D8CBF-07C0-4388-BF18-D7CFA6BD2468}" type="datetimeFigureOut">
              <a:rPr lang="en-GB" smtClean="0"/>
              <a:pPr/>
              <a:t>25/03/2025</a:t>
            </a:fld>
            <a:endParaRPr lang="en-GB"/>
          </a:p>
        </p:txBody>
      </p:sp>
      <p:sp>
        <p:nvSpPr>
          <p:cNvPr id="4" name="Footer Placeholder 3">
            <a:extLst>
              <a:ext uri="{FF2B5EF4-FFF2-40B4-BE49-F238E27FC236}">
                <a16:creationId xmlns:a16="http://schemas.microsoft.com/office/drawing/2014/main" id="{DBF704C5-C5C9-5B0F-E2DA-EA1998F043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4A1613-872B-9FA9-4A33-ECDF867170DE}"/>
              </a:ext>
            </a:extLst>
          </p:cNvPr>
          <p:cNvSpPr>
            <a:spLocks noGrp="1"/>
          </p:cNvSpPr>
          <p:nvPr>
            <p:ph type="sldNum" sz="quarter" idx="12"/>
          </p:nvPr>
        </p:nvSpPr>
        <p:spPr/>
        <p:txBody>
          <a:bodyPr/>
          <a:lstStyle/>
          <a:p>
            <a:fld id="{0FC1C141-3D58-46D3-B282-6C4B1F44EAEF}" type="slidenum">
              <a:rPr lang="en-GB" smtClean="0"/>
              <a:pPr/>
              <a:t>‹#›</a:t>
            </a:fld>
            <a:endParaRPr lang="en-GB"/>
          </a:p>
        </p:txBody>
      </p:sp>
    </p:spTree>
    <p:extLst>
      <p:ext uri="{BB962C8B-B14F-4D97-AF65-F5344CB8AC3E}">
        <p14:creationId xmlns:p14="http://schemas.microsoft.com/office/powerpoint/2010/main" val="4058509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82934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559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8608E-4CC7-8D45-83D0-60887B48B384}" type="datetimeFigureOut">
              <a:rPr lang="en-US" smtClean="0"/>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5ADD4-AB7E-BB40-9569-8E7211ACFB61}" type="slidenum">
              <a:rPr lang="en-US" smtClean="0"/>
              <a:t>‹#›</a:t>
            </a:fld>
            <a:endParaRPr lang="en-US"/>
          </a:p>
        </p:txBody>
      </p:sp>
    </p:spTree>
    <p:extLst>
      <p:ext uri="{BB962C8B-B14F-4D97-AF65-F5344CB8AC3E}">
        <p14:creationId xmlns:p14="http://schemas.microsoft.com/office/powerpoint/2010/main" val="2888981382"/>
      </p:ext>
    </p:extLst>
  </p:cSld>
  <p:clrMap bg1="lt1" tx1="dk1" bg2="lt2" tx2="dk2" accent1="accent1" accent2="accent2" accent3="accent3" accent4="accent4" accent5="accent5" accent6="accent6" hlink="hlink" folHlink="folHlink"/>
  <p:sldLayoutIdLst>
    <p:sldLayoutId id="2147484041" r:id="rId1"/>
    <p:sldLayoutId id="2147484031" r:id="rId2"/>
    <p:sldLayoutId id="2147484042" r:id="rId3"/>
    <p:sldLayoutId id="2147484043" r:id="rId4"/>
    <p:sldLayoutId id="2147484044" r:id="rId5"/>
    <p:sldLayoutId id="2147484046" r:id="rId6"/>
    <p:sldLayoutId id="2147484047"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3/21/2025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09132042"/>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7408A-AB59-5C7C-E13A-EFC9075A54E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E45290-DD9A-C4F3-BDB9-2C9D3320C2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D354C0-CEE1-11CB-87A2-53463C94452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76CE062D-E0F2-406F-A5F8-D4019638E122}" type="datetimeFigureOut">
              <a:rPr lang="en-GB" smtClean="0"/>
              <a:t>25/03/2025</a:t>
            </a:fld>
            <a:endParaRPr lang="en-GB"/>
          </a:p>
        </p:txBody>
      </p:sp>
      <p:sp>
        <p:nvSpPr>
          <p:cNvPr id="5" name="Footer Placeholder 4">
            <a:extLst>
              <a:ext uri="{FF2B5EF4-FFF2-40B4-BE49-F238E27FC236}">
                <a16:creationId xmlns:a16="http://schemas.microsoft.com/office/drawing/2014/main" id="{C0A90C47-A4B4-100E-C191-9C5241EED16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C41C002-C5BA-5DBF-0491-6827C51F167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25D992E5-34B4-46E7-ADE3-8544DE45AD47}" type="slidenum">
              <a:rPr lang="en-GB" smtClean="0"/>
              <a:t>‹#›</a:t>
            </a:fld>
            <a:endParaRPr lang="en-GB"/>
          </a:p>
        </p:txBody>
      </p:sp>
    </p:spTree>
    <p:extLst>
      <p:ext uri="{BB962C8B-B14F-4D97-AF65-F5344CB8AC3E}">
        <p14:creationId xmlns:p14="http://schemas.microsoft.com/office/powerpoint/2010/main" val="4131291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 Id="rId5" Type="http://schemas.openxmlformats.org/officeDocument/2006/relationships/image" Target="../media/image25.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customXml" Target="../ink/ink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idx="4294967295"/>
          </p:nvPr>
        </p:nvSpPr>
        <p:spPr>
          <a:xfrm>
            <a:off x="1125244" y="2131825"/>
            <a:ext cx="7464490" cy="2036098"/>
          </a:xfrm>
          <a:prstGeom prst="rect">
            <a:avLst/>
          </a:prstGeom>
        </p:spPr>
        <p:txBody>
          <a:bodyPr>
            <a:normAutofit/>
          </a:bodyPr>
          <a:lstStyle/>
          <a:p>
            <a:br>
              <a:rPr lang="en-US" sz="6700">
                <a:solidFill>
                  <a:schemeClr val="bg1"/>
                </a:solidFill>
                <a:latin typeface="Arial"/>
                <a:cs typeface="Arial"/>
              </a:rPr>
            </a:br>
            <a:endParaRPr lang="en-US" sz="4900" i="1">
              <a:solidFill>
                <a:schemeClr val="bg1"/>
              </a:solidFill>
              <a:latin typeface="Arial"/>
              <a:cs typeface="Arial"/>
            </a:endParaRPr>
          </a:p>
        </p:txBody>
      </p:sp>
      <p:sp>
        <p:nvSpPr>
          <p:cNvPr id="2" name="TextBox 1">
            <a:extLst>
              <a:ext uri="{FF2B5EF4-FFF2-40B4-BE49-F238E27FC236}">
                <a16:creationId xmlns:a16="http://schemas.microsoft.com/office/drawing/2014/main" id="{E8E86154-883D-40F2-BB8D-D66CC2C2BE47}"/>
              </a:ext>
            </a:extLst>
          </p:cNvPr>
          <p:cNvSpPr txBox="1"/>
          <p:nvPr/>
        </p:nvSpPr>
        <p:spPr>
          <a:xfrm>
            <a:off x="935666" y="2254102"/>
            <a:ext cx="7083090" cy="2123658"/>
          </a:xfrm>
          <a:prstGeom prst="rect">
            <a:avLst/>
          </a:prstGeom>
          <a:noFill/>
        </p:spPr>
        <p:txBody>
          <a:bodyPr wrap="square" lIns="91440" tIns="45720" rIns="91440" bIns="45720" rtlCol="0" anchor="t">
            <a:spAutoFit/>
          </a:bodyPr>
          <a:lstStyle/>
          <a:p>
            <a:pPr algn="ctr"/>
            <a:r>
              <a:rPr lang="en-GB" sz="4000" b="1" dirty="0">
                <a:solidFill>
                  <a:schemeClr val="bg1"/>
                </a:solidFill>
              </a:rPr>
              <a:t> Year 11 </a:t>
            </a:r>
          </a:p>
          <a:p>
            <a:pPr algn="ctr"/>
            <a:r>
              <a:rPr lang="en-GB" sz="4000" b="1" i="1" dirty="0">
                <a:solidFill>
                  <a:schemeClr val="bg1"/>
                </a:solidFill>
              </a:rPr>
              <a:t>ACE</a:t>
            </a:r>
            <a:r>
              <a:rPr lang="en-GB" sz="4000" b="1" dirty="0">
                <a:solidFill>
                  <a:schemeClr val="bg1"/>
                </a:solidFill>
              </a:rPr>
              <a:t> your exams evening </a:t>
            </a:r>
            <a:endParaRPr lang="en-GB" sz="4000" b="1" dirty="0">
              <a:solidFill>
                <a:schemeClr val="bg1"/>
              </a:solidFill>
              <a:cs typeface="Arial"/>
            </a:endParaRPr>
          </a:p>
          <a:p>
            <a:pPr algn="ctr"/>
            <a:endParaRPr lang="en-GB" sz="3200" b="1" dirty="0">
              <a:solidFill>
                <a:schemeClr val="bg1"/>
              </a:solidFill>
            </a:endParaRPr>
          </a:p>
          <a:p>
            <a:pPr algn="ctr"/>
            <a:r>
              <a:rPr lang="en-GB" sz="2000" b="1" dirty="0">
                <a:solidFill>
                  <a:schemeClr val="bg1"/>
                </a:solidFill>
              </a:rPr>
              <a:t>Tuesday 26th March 2025</a:t>
            </a:r>
            <a:endParaRPr lang="en-GB" sz="1600" b="1" dirty="0">
              <a:solidFill>
                <a:schemeClr val="bg1"/>
              </a:solidFill>
            </a:endParaRPr>
          </a:p>
        </p:txBody>
      </p:sp>
      <p:sp>
        <p:nvSpPr>
          <p:cNvPr id="5" name="TextBox 4">
            <a:extLst>
              <a:ext uri="{FF2B5EF4-FFF2-40B4-BE49-F238E27FC236}">
                <a16:creationId xmlns:a16="http://schemas.microsoft.com/office/drawing/2014/main" id="{621E17F0-75B4-1BDA-A8BF-9514D7AC5A09}"/>
              </a:ext>
            </a:extLst>
          </p:cNvPr>
          <p:cNvSpPr txBox="1"/>
          <p:nvPr/>
        </p:nvSpPr>
        <p:spPr>
          <a:xfrm>
            <a:off x="2526890" y="5397331"/>
            <a:ext cx="3254478" cy="646331"/>
          </a:xfrm>
          <a:prstGeom prst="rect">
            <a:avLst/>
          </a:prstGeom>
          <a:noFill/>
        </p:spPr>
        <p:txBody>
          <a:bodyPr wrap="square" rtlCol="0">
            <a:spAutoFit/>
          </a:bodyPr>
          <a:lstStyle/>
          <a:p>
            <a:r>
              <a:rPr lang="en-GB" dirty="0">
                <a:solidFill>
                  <a:schemeClr val="bg1"/>
                </a:solidFill>
              </a:rPr>
              <a:t>Please scan the QR code to sign in</a:t>
            </a:r>
          </a:p>
        </p:txBody>
      </p:sp>
      <p:pic>
        <p:nvPicPr>
          <p:cNvPr id="6" name="Picture 5">
            <a:extLst>
              <a:ext uri="{FF2B5EF4-FFF2-40B4-BE49-F238E27FC236}">
                <a16:creationId xmlns:a16="http://schemas.microsoft.com/office/drawing/2014/main" id="{15A5B188-F43A-7DF4-E09A-A1DADF5FE29E}"/>
              </a:ext>
            </a:extLst>
          </p:cNvPr>
          <p:cNvPicPr>
            <a:picLocks noChangeAspect="1"/>
          </p:cNvPicPr>
          <p:nvPr/>
        </p:nvPicPr>
        <p:blipFill>
          <a:blip r:embed="rId4"/>
          <a:stretch>
            <a:fillRect/>
          </a:stretch>
        </p:blipFill>
        <p:spPr>
          <a:xfrm>
            <a:off x="816834" y="4946955"/>
            <a:ext cx="1531753" cy="1486029"/>
          </a:xfrm>
          <a:prstGeom prst="rect">
            <a:avLst/>
          </a:prstGeom>
        </p:spPr>
      </p:pic>
      <p:sp>
        <p:nvSpPr>
          <p:cNvPr id="8" name="TextBox 7">
            <a:extLst>
              <a:ext uri="{FF2B5EF4-FFF2-40B4-BE49-F238E27FC236}">
                <a16:creationId xmlns:a16="http://schemas.microsoft.com/office/drawing/2014/main" id="{4B600EE4-7485-C6AE-3C90-371D70FEC0B5}"/>
              </a:ext>
            </a:extLst>
          </p:cNvPr>
          <p:cNvSpPr txBox="1"/>
          <p:nvPr/>
        </p:nvSpPr>
        <p:spPr>
          <a:xfrm>
            <a:off x="816834" y="6488668"/>
            <a:ext cx="1531753" cy="369332"/>
          </a:xfrm>
          <a:prstGeom prst="rect">
            <a:avLst/>
          </a:prstGeom>
          <a:solidFill>
            <a:srgbClr val="FFC000"/>
          </a:solidFill>
        </p:spPr>
        <p:txBody>
          <a:bodyPr wrap="square" rtlCol="0">
            <a:spAutoFit/>
          </a:bodyPr>
          <a:lstStyle/>
          <a:p>
            <a:pPr algn="ctr"/>
            <a:r>
              <a:rPr lang="en-GB" dirty="0">
                <a:solidFill>
                  <a:schemeClr val="bg1"/>
                </a:solidFill>
              </a:rPr>
              <a:t>Scan me!</a:t>
            </a:r>
          </a:p>
        </p:txBody>
      </p:sp>
    </p:spTree>
    <p:extLst>
      <p:ext uri="{BB962C8B-B14F-4D97-AF65-F5344CB8AC3E}">
        <p14:creationId xmlns:p14="http://schemas.microsoft.com/office/powerpoint/2010/main" val="2044240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CA2F5-05D7-6DE3-C84E-5E92D9443B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8832CE-EDB6-7436-0127-ACD9F340B4E6}"/>
              </a:ext>
            </a:extLst>
          </p:cNvPr>
          <p:cNvSpPr/>
          <p:nvPr/>
        </p:nvSpPr>
        <p:spPr>
          <a:xfrm>
            <a:off x="2303747" y="1315540"/>
            <a:ext cx="4536504" cy="1061829"/>
          </a:xfrm>
          <a:prstGeom prst="rect">
            <a:avLst/>
          </a:prstGeom>
        </p:spPr>
        <p:txBody>
          <a:bodyPr wrap="square">
            <a:spAutoFit/>
          </a:bodyPr>
          <a:lstStyle/>
          <a:p>
            <a:pPr algn="ctr" defTabSz="685800"/>
            <a:r>
              <a:rPr lang="en-US" sz="4500" err="1">
                <a:solidFill>
                  <a:srgbClr val="002060"/>
                </a:solidFill>
                <a:latin typeface="GrilledCheese BTN" panose="020B0604060402040206" pitchFamily="34" charset="0"/>
              </a:rPr>
              <a:t>Onmaths</a:t>
            </a:r>
            <a:r>
              <a:rPr lang="en-US" sz="4500">
                <a:solidFill>
                  <a:srgbClr val="002060"/>
                </a:solidFill>
                <a:latin typeface="GrilledCheese BTN" panose="020B0604060402040206" pitchFamily="34" charset="0"/>
              </a:rPr>
              <a:t>:</a:t>
            </a:r>
            <a:br>
              <a:rPr lang="en-US" sz="1800">
                <a:solidFill>
                  <a:prstClr val="black"/>
                </a:solidFill>
                <a:latin typeface="Calibri"/>
              </a:rPr>
            </a:br>
            <a:endParaRPr lang="en-US" sz="1800">
              <a:solidFill>
                <a:prstClr val="black"/>
              </a:solidFill>
              <a:latin typeface="Calibri"/>
            </a:endParaRPr>
          </a:p>
        </p:txBody>
      </p:sp>
      <p:pic>
        <p:nvPicPr>
          <p:cNvPr id="5" name="Picture 4" descr="A screenshot of a web page&#10;&#10;Description automatically generated">
            <a:extLst>
              <a:ext uri="{FF2B5EF4-FFF2-40B4-BE49-F238E27FC236}">
                <a16:creationId xmlns:a16="http://schemas.microsoft.com/office/drawing/2014/main" id="{CC65F73B-A6F8-B17A-99B5-E5FDB7410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677" y="2024844"/>
            <a:ext cx="3782147" cy="2076545"/>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B945D03B-E156-5A4F-1ED0-ED41E5671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959" y="3008680"/>
            <a:ext cx="3207794" cy="2533783"/>
          </a:xfrm>
          <a:prstGeom prst="rect">
            <a:avLst/>
          </a:prstGeom>
        </p:spPr>
      </p:pic>
      <p:cxnSp>
        <p:nvCxnSpPr>
          <p:cNvPr id="8" name="Straight Arrow Connector 7">
            <a:extLst>
              <a:ext uri="{FF2B5EF4-FFF2-40B4-BE49-F238E27FC236}">
                <a16:creationId xmlns:a16="http://schemas.microsoft.com/office/drawing/2014/main" id="{41EF786A-D7E1-60D8-F741-97F7525CB38D}"/>
              </a:ext>
            </a:extLst>
          </p:cNvPr>
          <p:cNvCxnSpPr>
            <a:cxnSpLocks/>
          </p:cNvCxnSpPr>
          <p:nvPr/>
        </p:nvCxnSpPr>
        <p:spPr>
          <a:xfrm flipV="1">
            <a:off x="3275856" y="2516761"/>
            <a:ext cx="0" cy="109271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EE6594-86F6-3BB6-7C27-4E5300C849EA}"/>
              </a:ext>
            </a:extLst>
          </p:cNvPr>
          <p:cNvCxnSpPr>
            <a:cxnSpLocks/>
          </p:cNvCxnSpPr>
          <p:nvPr/>
        </p:nvCxnSpPr>
        <p:spPr>
          <a:xfrm flipH="1">
            <a:off x="5328084" y="2078190"/>
            <a:ext cx="972108" cy="1026775"/>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7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59CC6-B667-36F5-6F71-21FC6C2EB9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697276E-D4DB-F93B-4F0E-42B34BC624B3}"/>
              </a:ext>
            </a:extLst>
          </p:cNvPr>
          <p:cNvSpPr/>
          <p:nvPr/>
        </p:nvSpPr>
        <p:spPr>
          <a:xfrm>
            <a:off x="2303747" y="1315540"/>
            <a:ext cx="4536504" cy="1061829"/>
          </a:xfrm>
          <a:prstGeom prst="rect">
            <a:avLst/>
          </a:prstGeom>
        </p:spPr>
        <p:txBody>
          <a:bodyPr wrap="square">
            <a:spAutoFit/>
          </a:bodyPr>
          <a:lstStyle/>
          <a:p>
            <a:pPr algn="ctr" defTabSz="685800"/>
            <a:r>
              <a:rPr lang="en-US" sz="4500" err="1">
                <a:solidFill>
                  <a:srgbClr val="002060"/>
                </a:solidFill>
                <a:latin typeface="GrilledCheese BTN" panose="020B0604060402040206" pitchFamily="34" charset="0"/>
              </a:rPr>
              <a:t>Mathedup</a:t>
            </a:r>
            <a:r>
              <a:rPr lang="en-US" sz="4500">
                <a:solidFill>
                  <a:srgbClr val="002060"/>
                </a:solidFill>
                <a:latin typeface="GrilledCheese BTN" panose="020B0604060402040206" pitchFamily="34" charset="0"/>
              </a:rPr>
              <a:t>:</a:t>
            </a:r>
            <a:br>
              <a:rPr lang="en-US" sz="1800">
                <a:solidFill>
                  <a:prstClr val="black"/>
                </a:solidFill>
                <a:latin typeface="Calibri"/>
              </a:rPr>
            </a:br>
            <a:endParaRPr lang="en-US" sz="1800">
              <a:solidFill>
                <a:prstClr val="black"/>
              </a:solidFill>
              <a:latin typeface="Calibri"/>
            </a:endParaRPr>
          </a:p>
        </p:txBody>
      </p:sp>
      <p:pic>
        <p:nvPicPr>
          <p:cNvPr id="5" name="Picture 4" descr="A screenshot of a quiz&#10;&#10;Description automatically generated">
            <a:extLst>
              <a:ext uri="{FF2B5EF4-FFF2-40B4-BE49-F238E27FC236}">
                <a16:creationId xmlns:a16="http://schemas.microsoft.com/office/drawing/2014/main" id="{0678944F-DA46-29A6-55E4-384524967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9" y="1964563"/>
            <a:ext cx="3212108" cy="3577900"/>
          </a:xfrm>
          <a:prstGeom prst="rect">
            <a:avLst/>
          </a:prstGeom>
        </p:spPr>
      </p:pic>
      <p:cxnSp>
        <p:nvCxnSpPr>
          <p:cNvPr id="6" name="Straight Arrow Connector 5">
            <a:extLst>
              <a:ext uri="{FF2B5EF4-FFF2-40B4-BE49-F238E27FC236}">
                <a16:creationId xmlns:a16="http://schemas.microsoft.com/office/drawing/2014/main" id="{2DFD03F1-2DFD-3A6F-3239-AABC5893A944}"/>
              </a:ext>
            </a:extLst>
          </p:cNvPr>
          <p:cNvCxnSpPr>
            <a:cxnSpLocks/>
          </p:cNvCxnSpPr>
          <p:nvPr/>
        </p:nvCxnSpPr>
        <p:spPr>
          <a:xfrm>
            <a:off x="1979712" y="2618910"/>
            <a:ext cx="886212" cy="0"/>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96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32197C15-0E8D-F7F1-3EC8-72084E7671AE}"/>
              </a:ext>
            </a:extLst>
          </p:cNvPr>
          <p:cNvPicPr>
            <a:picLocks noChangeAspect="1"/>
          </p:cNvPicPr>
          <p:nvPr/>
        </p:nvPicPr>
        <p:blipFill>
          <a:blip r:embed="rId2"/>
          <a:stretch>
            <a:fillRect/>
          </a:stretch>
        </p:blipFill>
        <p:spPr>
          <a:xfrm>
            <a:off x="-2172469" y="2221"/>
            <a:ext cx="6743700" cy="4495800"/>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C1EE88F3-442D-74D9-82BE-A4AA921E9326}"/>
              </a:ext>
            </a:extLst>
          </p:cNvPr>
          <p:cNvPicPr>
            <a:picLocks noChangeAspect="1"/>
          </p:cNvPicPr>
          <p:nvPr/>
        </p:nvPicPr>
        <p:blipFill>
          <a:blip r:embed="rId3"/>
          <a:stretch>
            <a:fillRect/>
          </a:stretch>
        </p:blipFill>
        <p:spPr>
          <a:xfrm>
            <a:off x="3921139" y="1901"/>
            <a:ext cx="6160753" cy="4065894"/>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C45C1672-BAFB-B972-9070-39CB59B63DEE}"/>
              </a:ext>
            </a:extLst>
          </p:cNvPr>
          <p:cNvPicPr>
            <a:picLocks noChangeAspect="1"/>
          </p:cNvPicPr>
          <p:nvPr/>
        </p:nvPicPr>
        <p:blipFill>
          <a:blip r:embed="rId4"/>
          <a:stretch>
            <a:fillRect/>
          </a:stretch>
        </p:blipFill>
        <p:spPr>
          <a:xfrm>
            <a:off x="1779723" y="3531446"/>
            <a:ext cx="5071999" cy="3321492"/>
          </a:xfrm>
          <a:prstGeom prst="rect">
            <a:avLst/>
          </a:prstGeom>
        </p:spPr>
      </p:pic>
    </p:spTree>
    <p:extLst>
      <p:ext uri="{BB962C8B-B14F-4D97-AF65-F5344CB8AC3E}">
        <p14:creationId xmlns:p14="http://schemas.microsoft.com/office/powerpoint/2010/main" val="1290551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DDE29-299B-C564-A6CD-2BF4F72C7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99AEA-9689-4579-FB80-F7D471488E13}"/>
              </a:ext>
            </a:extLst>
          </p:cNvPr>
          <p:cNvSpPr>
            <a:spLocks noGrp="1"/>
          </p:cNvSpPr>
          <p:nvPr>
            <p:ph type="ctrTitle"/>
          </p:nvPr>
        </p:nvSpPr>
        <p:spPr>
          <a:xfrm>
            <a:off x="1364225" y="1305348"/>
            <a:ext cx="6858000" cy="752053"/>
          </a:xfrm>
        </p:spPr>
        <p:txBody>
          <a:bodyPr/>
          <a:lstStyle/>
          <a:p>
            <a:r>
              <a:rPr lang="en-GB">
                <a:latin typeface="Poppins" panose="00000500000000000000" pitchFamily="2" charset="0"/>
                <a:cs typeface="Poppins" panose="00000500000000000000" pitchFamily="2" charset="0"/>
              </a:rPr>
              <a:t>Please note:</a:t>
            </a:r>
          </a:p>
        </p:txBody>
      </p:sp>
      <p:sp>
        <p:nvSpPr>
          <p:cNvPr id="3" name="Subtitle 2">
            <a:extLst>
              <a:ext uri="{FF2B5EF4-FFF2-40B4-BE49-F238E27FC236}">
                <a16:creationId xmlns:a16="http://schemas.microsoft.com/office/drawing/2014/main" id="{1EBE620D-A922-E8DD-0171-EEC556501D0F}"/>
              </a:ext>
            </a:extLst>
          </p:cNvPr>
          <p:cNvSpPr>
            <a:spLocks noGrp="1"/>
          </p:cNvSpPr>
          <p:nvPr>
            <p:ph type="subTitle" idx="1"/>
          </p:nvPr>
        </p:nvSpPr>
        <p:spPr>
          <a:xfrm>
            <a:off x="1305232" y="2187178"/>
            <a:ext cx="6858000" cy="1241822"/>
          </a:xfrm>
        </p:spPr>
        <p:txBody>
          <a:bodyPr/>
          <a:lstStyle/>
          <a:p>
            <a:r>
              <a:rPr lang="en-GB"/>
              <a:t>Past paper booklets start next week and if students would like to write in theirs we have asked for a £5 contribution towards the cost.</a:t>
            </a:r>
          </a:p>
        </p:txBody>
      </p:sp>
      <p:pic>
        <p:nvPicPr>
          <p:cNvPr id="4" name="Picture 3">
            <a:extLst>
              <a:ext uri="{FF2B5EF4-FFF2-40B4-BE49-F238E27FC236}">
                <a16:creationId xmlns:a16="http://schemas.microsoft.com/office/drawing/2014/main" id="{6B5B771D-3915-F7F6-F534-9C6A35E0CDE3}"/>
              </a:ext>
            </a:extLst>
          </p:cNvPr>
          <p:cNvPicPr>
            <a:picLocks noChangeAspect="1"/>
          </p:cNvPicPr>
          <p:nvPr/>
        </p:nvPicPr>
        <p:blipFill>
          <a:blip r:embed="rId2"/>
          <a:srcRect l="26416" t="1913" r="23572" b="2201"/>
          <a:stretch/>
        </p:blipFill>
        <p:spPr>
          <a:xfrm>
            <a:off x="3339021" y="3143250"/>
            <a:ext cx="2339108" cy="2499852"/>
          </a:xfrm>
          <a:prstGeom prst="rect">
            <a:avLst/>
          </a:prstGeom>
        </p:spPr>
      </p:pic>
    </p:spTree>
    <p:extLst>
      <p:ext uri="{BB962C8B-B14F-4D97-AF65-F5344CB8AC3E}">
        <p14:creationId xmlns:p14="http://schemas.microsoft.com/office/powerpoint/2010/main" val="795211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FE5AB-0E75-89E0-06B9-E62A439FFDD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5819315-FD01-0368-A4FC-397F31DBE44A}"/>
              </a:ext>
            </a:extLst>
          </p:cNvPr>
          <p:cNvSpPr/>
          <p:nvPr/>
        </p:nvSpPr>
        <p:spPr>
          <a:xfrm>
            <a:off x="2285383" y="796090"/>
            <a:ext cx="4536504" cy="750205"/>
          </a:xfrm>
          <a:prstGeom prst="rect">
            <a:avLst/>
          </a:prstGeom>
        </p:spPr>
        <p:txBody>
          <a:bodyPr wrap="square" lIns="91440" tIns="45720" rIns="91440" bIns="45720" anchor="t">
            <a:spAutoFit/>
          </a:bodyPr>
          <a:lstStyle/>
          <a:p>
            <a:pPr algn="ctr"/>
            <a:r>
              <a:rPr lang="en-US" sz="2400">
                <a:solidFill>
                  <a:srgbClr val="002060"/>
                </a:solidFill>
                <a:latin typeface="Poppins"/>
                <a:cs typeface="Poppins"/>
              </a:rPr>
              <a:t>What can we do to help?</a:t>
            </a:r>
            <a:br>
              <a:rPr lang="en-US" sz="1850">
                <a:latin typeface="Poppins" panose="00000500000000000000" pitchFamily="2" charset="0"/>
                <a:cs typeface="Poppins" panose="00000500000000000000" pitchFamily="2" charset="0"/>
              </a:rPr>
            </a:br>
            <a:endParaRPr lang="en-US" sz="1875">
              <a:latin typeface="Poppins" panose="00000500000000000000" pitchFamily="2" charset="0"/>
              <a:cs typeface="Poppins" panose="00000500000000000000" pitchFamily="2" charset="0"/>
            </a:endParaRPr>
          </a:p>
        </p:txBody>
      </p:sp>
      <p:sp>
        <p:nvSpPr>
          <p:cNvPr id="2" name="Slide Number Placeholder 1">
            <a:extLst>
              <a:ext uri="{FF2B5EF4-FFF2-40B4-BE49-F238E27FC236}">
                <a16:creationId xmlns:a16="http://schemas.microsoft.com/office/drawing/2014/main" id="{C1FFD8FD-F41E-2101-3E58-8A716CB09E2C}"/>
              </a:ext>
            </a:extLst>
          </p:cNvPr>
          <p:cNvSpPr>
            <a:spLocks noGrp="1"/>
          </p:cNvSpPr>
          <p:nvPr>
            <p:ph type="sldNum" sz="quarter" idx="12"/>
          </p:nvPr>
        </p:nvSpPr>
        <p:spPr>
          <a:xfrm>
            <a:off x="6159624" y="5496595"/>
            <a:ext cx="1600200" cy="273844"/>
          </a:xfrm>
        </p:spPr>
        <p:txBody>
          <a:bodyPr/>
          <a:lstStyle/>
          <a:p>
            <a:fld id="{F38DF745-7D3F-47F4-83A3-874385CFAA69}" type="slidenum">
              <a:rPr lang="en-US" smtClean="0"/>
              <a:pPr/>
              <a:t>14</a:t>
            </a:fld>
            <a:endParaRPr lang="en-US"/>
          </a:p>
        </p:txBody>
      </p:sp>
      <p:sp>
        <p:nvSpPr>
          <p:cNvPr id="5" name="Content Placeholder 2">
            <a:extLst>
              <a:ext uri="{FF2B5EF4-FFF2-40B4-BE49-F238E27FC236}">
                <a16:creationId xmlns:a16="http://schemas.microsoft.com/office/drawing/2014/main" id="{850EB370-81AA-DB99-22B1-54C217A976B8}"/>
              </a:ext>
            </a:extLst>
          </p:cNvPr>
          <p:cNvSpPr txBox="1">
            <a:spLocks/>
          </p:cNvSpPr>
          <p:nvPr/>
        </p:nvSpPr>
        <p:spPr>
          <a:xfrm>
            <a:off x="428336" y="1432292"/>
            <a:ext cx="8365770" cy="4952019"/>
          </a:xfrm>
          <a:prstGeom prst="rect">
            <a:avLst/>
          </a:prstGeom>
        </p:spPr>
        <p:txBody>
          <a:bodyPr lIns="91440" tIns="45720" rIns="91440" bIns="45720" anchor="t"/>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57175" indent="-257175">
              <a:buFont typeface="Arial" pitchFamily="34" charset="0"/>
              <a:buChar char="•"/>
            </a:pPr>
            <a:r>
              <a:rPr lang="en-US" b="0">
                <a:latin typeface="Poppins"/>
                <a:cs typeface="Poppins"/>
              </a:rPr>
              <a:t>Get students to show you their booklets. Ask about their scores. Ask them to explain questions to you that they didn’t know first time.</a:t>
            </a:r>
          </a:p>
          <a:p>
            <a:pPr marL="257175" indent="-257175">
              <a:buFont typeface="Arial" pitchFamily="34" charset="0"/>
              <a:buChar char="•"/>
            </a:pPr>
            <a:r>
              <a:rPr lang="en-US" b="0">
                <a:latin typeface="Poppins"/>
                <a:cs typeface="Poppins"/>
              </a:rPr>
              <a:t>Remind them to practice the topics some more and of the resources available</a:t>
            </a:r>
          </a:p>
          <a:p>
            <a:pPr marL="257175" indent="-257175">
              <a:buFont typeface="Arial" pitchFamily="34" charset="0"/>
              <a:buChar char="•"/>
            </a:pPr>
            <a:r>
              <a:rPr lang="en-US" b="0">
                <a:latin typeface="Poppins"/>
                <a:cs typeface="Poppins"/>
              </a:rPr>
              <a:t>Get them to come to period 6 on a Thursday for extra help</a:t>
            </a:r>
          </a:p>
          <a:p>
            <a:pPr marL="257175" indent="-257175">
              <a:buFont typeface="Arial" pitchFamily="34" charset="0"/>
              <a:buChar char="•"/>
            </a:pPr>
            <a:r>
              <a:rPr lang="en-US" b="0">
                <a:latin typeface="Poppins"/>
                <a:cs typeface="Poppins"/>
              </a:rPr>
              <a:t>Make sure they have their own calculator that they are using </a:t>
            </a:r>
          </a:p>
          <a:p>
            <a:pPr marL="257175" indent="-257175">
              <a:buFont typeface="Arial" pitchFamily="34" charset="0"/>
              <a:buChar char="•"/>
            </a:pPr>
            <a:r>
              <a:rPr lang="en-US" b="0">
                <a:latin typeface="Poppins"/>
                <a:cs typeface="Poppins"/>
              </a:rPr>
              <a:t>Be there when they get stuck to talk them through the problem. This could be actually helping them with the </a:t>
            </a:r>
            <a:r>
              <a:rPr lang="en-US" b="0" err="1">
                <a:latin typeface="Poppins"/>
                <a:cs typeface="Poppins"/>
              </a:rPr>
              <a:t>Maths</a:t>
            </a:r>
            <a:r>
              <a:rPr lang="en-US" b="0">
                <a:latin typeface="Poppins"/>
                <a:cs typeface="Poppins"/>
              </a:rPr>
              <a:t> but it is more important that you are there as an emotional support. Remind them to bring that question in and ask for help and then get them to explain it to you when they come back home.  </a:t>
            </a:r>
          </a:p>
          <a:p>
            <a:pPr marL="257175" indent="-257175">
              <a:buFont typeface="Arial" pitchFamily="34" charset="0"/>
              <a:buChar char="•"/>
            </a:pPr>
            <a:r>
              <a:rPr lang="en-US" b="0">
                <a:latin typeface="Poppins"/>
                <a:cs typeface="Poppins"/>
              </a:rPr>
              <a:t>Cookies.</a:t>
            </a:r>
          </a:p>
          <a:p>
            <a:pPr marL="257175" indent="-257175">
              <a:buFont typeface="Arial" pitchFamily="34" charset="0"/>
              <a:buChar char="•"/>
            </a:pPr>
            <a:endParaRPr lang="en-US" sz="1500" b="0">
              <a:latin typeface="Poppins" panose="00000500000000000000" pitchFamily="2" charset="0"/>
              <a:cs typeface="Poppins" panose="00000500000000000000" pitchFamily="2" charset="0"/>
            </a:endParaRPr>
          </a:p>
          <a:p>
            <a:pPr marL="257175" indent="-257175">
              <a:buFont typeface="Arial" pitchFamily="34" charset="0"/>
              <a:buChar char="•"/>
            </a:pPr>
            <a:endParaRPr lang="en-GB" sz="1500" b="0">
              <a:latin typeface="Poppins" panose="00000500000000000000" pitchFamily="2" charset="0"/>
              <a:cs typeface="Poppins" panose="00000500000000000000" pitchFamily="2" charset="0"/>
            </a:endParaRPr>
          </a:p>
        </p:txBody>
      </p:sp>
      <p:pic>
        <p:nvPicPr>
          <p:cNvPr id="6" name="Picture 5">
            <a:extLst>
              <a:ext uri="{FF2B5EF4-FFF2-40B4-BE49-F238E27FC236}">
                <a16:creationId xmlns:a16="http://schemas.microsoft.com/office/drawing/2014/main" id="{C9CF0D23-4735-C7C1-D75B-2E8ECE7AEE5B}"/>
              </a:ext>
            </a:extLst>
          </p:cNvPr>
          <p:cNvPicPr>
            <a:picLocks noChangeAspect="1"/>
          </p:cNvPicPr>
          <p:nvPr/>
        </p:nvPicPr>
        <p:blipFill>
          <a:blip r:embed="rId2"/>
          <a:stretch>
            <a:fillRect/>
          </a:stretch>
        </p:blipFill>
        <p:spPr>
          <a:xfrm>
            <a:off x="2282331" y="6052349"/>
            <a:ext cx="659022" cy="659022"/>
          </a:xfrm>
          <a:prstGeom prst="rect">
            <a:avLst/>
          </a:prstGeom>
        </p:spPr>
      </p:pic>
    </p:spTree>
    <p:extLst>
      <p:ext uri="{BB962C8B-B14F-4D97-AF65-F5344CB8AC3E}">
        <p14:creationId xmlns:p14="http://schemas.microsoft.com/office/powerpoint/2010/main" val="3767210582"/>
      </p:ext>
    </p:extLst>
  </p:cSld>
  <p:clrMapOvr>
    <a:masterClrMapping/>
  </p:clrMapOvr>
  <mc:AlternateContent xmlns:mc="http://schemas.openxmlformats.org/markup-compatibility/2006" xmlns:p14="http://schemas.microsoft.com/office/powerpoint/2010/main">
    <mc:Choice Requires="p14">
      <p:transition spd="slow" p14:dur="2000" advTm="101416"/>
    </mc:Choice>
    <mc:Fallback xmlns="">
      <p:transition spd="slow" advTm="1014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22E3-8AD8-63F6-5A65-E868E0F5874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8CB387D-B19E-39BD-3FB5-687E2F8A760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F7F8631-7615-50F1-96C6-FCEAD02E2564}"/>
              </a:ext>
            </a:extLst>
          </p:cNvPr>
          <p:cNvPicPr>
            <a:picLocks noChangeAspect="1"/>
          </p:cNvPicPr>
          <p:nvPr/>
        </p:nvPicPr>
        <p:blipFill>
          <a:blip r:embed="rId2"/>
          <a:stretch>
            <a:fillRect/>
          </a:stretch>
        </p:blipFill>
        <p:spPr>
          <a:xfrm>
            <a:off x="653612" y="857250"/>
            <a:ext cx="7836776" cy="5143500"/>
          </a:xfrm>
          <a:prstGeom prst="rect">
            <a:avLst/>
          </a:prstGeom>
        </p:spPr>
      </p:pic>
      <p:pic>
        <p:nvPicPr>
          <p:cNvPr id="7" name="Picture 6">
            <a:extLst>
              <a:ext uri="{FF2B5EF4-FFF2-40B4-BE49-F238E27FC236}">
                <a16:creationId xmlns:a16="http://schemas.microsoft.com/office/drawing/2014/main" id="{202AA0E3-39B1-51CC-9BBB-66E8A68A08E9}"/>
              </a:ext>
            </a:extLst>
          </p:cNvPr>
          <p:cNvPicPr>
            <a:picLocks noChangeAspect="1"/>
          </p:cNvPicPr>
          <p:nvPr/>
        </p:nvPicPr>
        <p:blipFill>
          <a:blip r:embed="rId3"/>
          <a:stretch>
            <a:fillRect/>
          </a:stretch>
        </p:blipFill>
        <p:spPr>
          <a:xfrm>
            <a:off x="6560820" y="914976"/>
            <a:ext cx="2442260" cy="998914"/>
          </a:xfrm>
          <a:prstGeom prst="rect">
            <a:avLst/>
          </a:prstGeom>
        </p:spPr>
      </p:pic>
    </p:spTree>
    <p:extLst>
      <p:ext uri="{BB962C8B-B14F-4D97-AF65-F5344CB8AC3E}">
        <p14:creationId xmlns:p14="http://schemas.microsoft.com/office/powerpoint/2010/main" val="3027887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F7939-950A-8085-6F8C-4942375AD363}"/>
              </a:ext>
            </a:extLst>
          </p:cNvPr>
          <p:cNvSpPr>
            <a:spLocks noGrp="1"/>
          </p:cNvSpPr>
          <p:nvPr>
            <p:ph type="title"/>
          </p:nvPr>
        </p:nvSpPr>
        <p:spPr>
          <a:xfrm>
            <a:off x="893975" y="1532717"/>
            <a:ext cx="2722166" cy="1420143"/>
          </a:xfrm>
        </p:spPr>
        <p:txBody>
          <a:bodyPr anchor="b">
            <a:normAutofit/>
          </a:bodyPr>
          <a:lstStyle/>
          <a:p>
            <a:endParaRPr lang="en-GB" sz="3600" dirty="0"/>
          </a:p>
        </p:txBody>
      </p:sp>
      <p:pic>
        <p:nvPicPr>
          <p:cNvPr id="9" name="Content Placeholder 8">
            <a:extLst>
              <a:ext uri="{FF2B5EF4-FFF2-40B4-BE49-F238E27FC236}">
                <a16:creationId xmlns:a16="http://schemas.microsoft.com/office/drawing/2014/main" id="{A2857D0D-8D64-5527-D72A-807EDDB52945}"/>
              </a:ext>
            </a:extLst>
          </p:cNvPr>
          <p:cNvPicPr>
            <a:picLocks noGrp="1" noChangeAspect="1"/>
          </p:cNvPicPr>
          <p:nvPr>
            <p:ph idx="1"/>
          </p:nvPr>
        </p:nvPicPr>
        <p:blipFill>
          <a:blip r:embed="rId2"/>
          <a:stretch>
            <a:fillRect/>
          </a:stretch>
        </p:blipFill>
        <p:spPr>
          <a:xfrm>
            <a:off x="894160" y="3395931"/>
            <a:ext cx="2721769" cy="1577042"/>
          </a:xfrm>
        </p:spPr>
      </p:pic>
      <p:pic>
        <p:nvPicPr>
          <p:cNvPr id="5" name="Picture 4">
            <a:extLst>
              <a:ext uri="{FF2B5EF4-FFF2-40B4-BE49-F238E27FC236}">
                <a16:creationId xmlns:a16="http://schemas.microsoft.com/office/drawing/2014/main" id="{AE511277-233E-2837-5DB2-D7AEB33837E2}"/>
              </a:ext>
            </a:extLst>
          </p:cNvPr>
          <p:cNvPicPr>
            <a:picLocks noChangeAspect="1"/>
          </p:cNvPicPr>
          <p:nvPr/>
        </p:nvPicPr>
        <p:blipFill>
          <a:blip r:embed="rId3"/>
          <a:stretch>
            <a:fillRect/>
          </a:stretch>
        </p:blipFill>
        <p:spPr>
          <a:xfrm>
            <a:off x="4111685" y="986037"/>
            <a:ext cx="4296784" cy="2384715"/>
          </a:xfrm>
          <a:prstGeom prst="rect">
            <a:avLst/>
          </a:prstGeom>
        </p:spPr>
      </p:pic>
      <p:pic>
        <p:nvPicPr>
          <p:cNvPr id="7" name="Picture 6">
            <a:extLst>
              <a:ext uri="{FF2B5EF4-FFF2-40B4-BE49-F238E27FC236}">
                <a16:creationId xmlns:a16="http://schemas.microsoft.com/office/drawing/2014/main" id="{E5D62C98-1C86-D20E-FFD0-6B0319959B02}"/>
              </a:ext>
            </a:extLst>
          </p:cNvPr>
          <p:cNvPicPr>
            <a:picLocks noChangeAspect="1"/>
          </p:cNvPicPr>
          <p:nvPr/>
        </p:nvPicPr>
        <p:blipFill>
          <a:blip r:embed="rId4"/>
          <a:stretch>
            <a:fillRect/>
          </a:stretch>
        </p:blipFill>
        <p:spPr>
          <a:xfrm>
            <a:off x="3892288" y="3480990"/>
            <a:ext cx="4740331" cy="1943535"/>
          </a:xfrm>
          <a:prstGeom prst="rect">
            <a:avLst/>
          </a:prstGeom>
        </p:spPr>
      </p:pic>
      <p:pic>
        <p:nvPicPr>
          <p:cNvPr id="13" name="Picture 12">
            <a:extLst>
              <a:ext uri="{FF2B5EF4-FFF2-40B4-BE49-F238E27FC236}">
                <a16:creationId xmlns:a16="http://schemas.microsoft.com/office/drawing/2014/main" id="{DA4B735D-D2E6-56BF-6605-C0EBC6076B65}"/>
              </a:ext>
            </a:extLst>
          </p:cNvPr>
          <p:cNvPicPr>
            <a:picLocks noChangeAspect="1"/>
          </p:cNvPicPr>
          <p:nvPr/>
        </p:nvPicPr>
        <p:blipFill>
          <a:blip r:embed="rId5"/>
          <a:stretch>
            <a:fillRect/>
          </a:stretch>
        </p:blipFill>
        <p:spPr>
          <a:xfrm>
            <a:off x="669398" y="1485278"/>
            <a:ext cx="3088762" cy="1515020"/>
          </a:xfrm>
          <a:prstGeom prst="rect">
            <a:avLst/>
          </a:prstGeom>
        </p:spPr>
      </p:pic>
    </p:spTree>
    <p:extLst>
      <p:ext uri="{BB962C8B-B14F-4D97-AF65-F5344CB8AC3E}">
        <p14:creationId xmlns:p14="http://schemas.microsoft.com/office/powerpoint/2010/main" val="3534187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230580-9982-F496-F432-A4C735781D86}"/>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FEC6096A-C42D-D63A-C066-43DE29AD1E53}"/>
              </a:ext>
            </a:extLst>
          </p:cNvPr>
          <p:cNvPicPr>
            <a:picLocks noChangeAspect="1"/>
          </p:cNvPicPr>
          <p:nvPr/>
        </p:nvPicPr>
        <p:blipFill>
          <a:blip r:embed="rId3"/>
          <a:stretch>
            <a:fillRect/>
          </a:stretch>
        </p:blipFill>
        <p:spPr>
          <a:xfrm>
            <a:off x="291196" y="857250"/>
            <a:ext cx="8561608" cy="5143500"/>
          </a:xfrm>
          <a:prstGeom prst="rect">
            <a:avLst/>
          </a:prstGeom>
        </p:spPr>
      </p:pic>
      <p:sp>
        <p:nvSpPr>
          <p:cNvPr id="2" name="Cloud 1">
            <a:extLst>
              <a:ext uri="{FF2B5EF4-FFF2-40B4-BE49-F238E27FC236}">
                <a16:creationId xmlns:a16="http://schemas.microsoft.com/office/drawing/2014/main" id="{2612A8EE-5B4D-A453-C20E-ADC08B70B60E}"/>
              </a:ext>
            </a:extLst>
          </p:cNvPr>
          <p:cNvSpPr/>
          <p:nvPr/>
        </p:nvSpPr>
        <p:spPr>
          <a:xfrm>
            <a:off x="4236288" y="1479934"/>
            <a:ext cx="3527486" cy="176467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a:r>
              <a:rPr lang="en-GB" sz="1350" dirty="0">
                <a:solidFill>
                  <a:prstClr val="white"/>
                </a:solidFill>
                <a:latin typeface="Aptos" panose="02110004020202020204"/>
              </a:rPr>
              <a:t>You will have an introductory lesson over the next two weeks in English to get logged in and get to know the site.</a:t>
            </a:r>
          </a:p>
        </p:txBody>
      </p:sp>
    </p:spTree>
    <p:extLst>
      <p:ext uri="{BB962C8B-B14F-4D97-AF65-F5344CB8AC3E}">
        <p14:creationId xmlns:p14="http://schemas.microsoft.com/office/powerpoint/2010/main" val="416802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714C-1791-C98A-AD06-8CCB64DF2477}"/>
              </a:ext>
            </a:extLst>
          </p:cNvPr>
          <p:cNvSpPr>
            <a:spLocks noGrp="1"/>
          </p:cNvSpPr>
          <p:nvPr>
            <p:ph type="title"/>
          </p:nvPr>
        </p:nvSpPr>
        <p:spPr/>
        <p:txBody>
          <a:bodyPr/>
          <a:lstStyle/>
          <a:p>
            <a:pPr algn="ctr"/>
            <a:r>
              <a:rPr lang="en-GB" dirty="0"/>
              <a:t>Over 8000 pods watched by USH students since our launch in December!</a:t>
            </a:r>
          </a:p>
        </p:txBody>
      </p:sp>
      <p:pic>
        <p:nvPicPr>
          <p:cNvPr id="5" name="Picture 4">
            <a:extLst>
              <a:ext uri="{FF2B5EF4-FFF2-40B4-BE49-F238E27FC236}">
                <a16:creationId xmlns:a16="http://schemas.microsoft.com/office/drawing/2014/main" id="{54E68E09-E912-3EA7-3E6C-959776579B84}"/>
              </a:ext>
            </a:extLst>
          </p:cNvPr>
          <p:cNvPicPr>
            <a:picLocks noChangeAspect="1"/>
          </p:cNvPicPr>
          <p:nvPr/>
        </p:nvPicPr>
        <p:blipFill>
          <a:blip r:embed="rId3"/>
          <a:stretch>
            <a:fillRect/>
          </a:stretch>
        </p:blipFill>
        <p:spPr>
          <a:xfrm>
            <a:off x="1789472" y="1850959"/>
            <a:ext cx="4890528" cy="4753643"/>
          </a:xfrm>
          <a:prstGeom prst="rect">
            <a:avLst/>
          </a:prstGeom>
        </p:spPr>
      </p:pic>
    </p:spTree>
    <p:extLst>
      <p:ext uri="{BB962C8B-B14F-4D97-AF65-F5344CB8AC3E}">
        <p14:creationId xmlns:p14="http://schemas.microsoft.com/office/powerpoint/2010/main" val="3534390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0B212-D117-F172-1E15-F9F4D00EC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56C24D-EE2F-1DA0-4B0D-F772A8B70DCF}"/>
              </a:ext>
            </a:extLst>
          </p:cNvPr>
          <p:cNvSpPr>
            <a:spLocks noGrp="1"/>
          </p:cNvSpPr>
          <p:nvPr>
            <p:ph type="title"/>
          </p:nvPr>
        </p:nvSpPr>
        <p:spPr/>
        <p:txBody>
          <a:bodyPr/>
          <a:lstStyle/>
          <a:p>
            <a:pPr algn="ctr"/>
            <a:r>
              <a:rPr lang="en-GB" dirty="0"/>
              <a:t>How can I use it to revise?</a:t>
            </a:r>
          </a:p>
        </p:txBody>
      </p:sp>
      <p:pic>
        <p:nvPicPr>
          <p:cNvPr id="6" name="Content Placeholder 5">
            <a:extLst>
              <a:ext uri="{FF2B5EF4-FFF2-40B4-BE49-F238E27FC236}">
                <a16:creationId xmlns:a16="http://schemas.microsoft.com/office/drawing/2014/main" id="{C677744A-4924-4BD7-C5C7-AB9FE8E672F5}"/>
              </a:ext>
            </a:extLst>
          </p:cNvPr>
          <p:cNvPicPr>
            <a:picLocks noGrp="1" noChangeAspect="1"/>
          </p:cNvPicPr>
          <p:nvPr>
            <p:ph idx="1"/>
          </p:nvPr>
        </p:nvPicPr>
        <p:blipFill>
          <a:blip r:embed="rId3"/>
          <a:stretch>
            <a:fillRect/>
          </a:stretch>
        </p:blipFill>
        <p:spPr>
          <a:xfrm>
            <a:off x="1867714" y="2522153"/>
            <a:ext cx="5408573" cy="2672135"/>
          </a:xfrm>
        </p:spPr>
      </p:pic>
      <p:cxnSp>
        <p:nvCxnSpPr>
          <p:cNvPr id="8" name="Straight Arrow Connector 7">
            <a:extLst>
              <a:ext uri="{FF2B5EF4-FFF2-40B4-BE49-F238E27FC236}">
                <a16:creationId xmlns:a16="http://schemas.microsoft.com/office/drawing/2014/main" id="{8B59EC75-88BF-08FE-427B-3EBF02FDAB53}"/>
              </a:ext>
            </a:extLst>
          </p:cNvPr>
          <p:cNvCxnSpPr/>
          <p:nvPr/>
        </p:nvCxnSpPr>
        <p:spPr>
          <a:xfrm>
            <a:off x="1224643" y="2837684"/>
            <a:ext cx="1094015" cy="10205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B98AA2A6-7948-B225-D6B4-EDC6D46052C5}"/>
              </a:ext>
            </a:extLst>
          </p:cNvPr>
          <p:cNvSpPr/>
          <p:nvPr/>
        </p:nvSpPr>
        <p:spPr>
          <a:xfrm>
            <a:off x="459356" y="1445342"/>
            <a:ext cx="2391999" cy="14218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dirty="0">
                <a:solidFill>
                  <a:prstClr val="white"/>
                </a:solidFill>
                <a:latin typeface="Aptos" panose="02110004020202020204"/>
              </a:rPr>
              <a:t>Log in, and click on the GCSE focus area you want to revise.</a:t>
            </a:r>
          </a:p>
        </p:txBody>
      </p:sp>
    </p:spTree>
    <p:extLst>
      <p:ext uri="{BB962C8B-B14F-4D97-AF65-F5344CB8AC3E}">
        <p14:creationId xmlns:p14="http://schemas.microsoft.com/office/powerpoint/2010/main" val="146437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FBA84E-AF0C-4057-830C-F2B66E267A54}"/>
              </a:ext>
            </a:extLst>
          </p:cNvPr>
          <p:cNvSpPr>
            <a:spLocks noGrp="1"/>
          </p:cNvSpPr>
          <p:nvPr>
            <p:ph type="body" sz="quarter" idx="14"/>
          </p:nvPr>
        </p:nvSpPr>
        <p:spPr>
          <a:xfrm>
            <a:off x="850900" y="1600200"/>
            <a:ext cx="7102475" cy="4819454"/>
          </a:xfrm>
        </p:spPr>
        <p:txBody>
          <a:bodyPr lIns="91440" tIns="45720" rIns="91440" bIns="45720" anchor="t"/>
          <a:lstStyle/>
          <a:p>
            <a:pPr marL="342900" indent="-342900">
              <a:buFont typeface="Arial" panose="020B0604020202020204" pitchFamily="34" charset="0"/>
              <a:buChar char="•"/>
            </a:pPr>
            <a:r>
              <a:rPr lang="en-GB"/>
              <a:t>Mr Hall – Head of Year 11</a:t>
            </a:r>
          </a:p>
          <a:p>
            <a:pPr marL="342900" indent="-342900">
              <a:buFont typeface="Arial" panose="020B0604020202020204" pitchFamily="34" charset="0"/>
              <a:buChar char="•"/>
            </a:pPr>
            <a:r>
              <a:rPr lang="en-GB"/>
              <a:t>Miss Clements – Deputy Head &amp; DSL</a:t>
            </a:r>
            <a:endParaRPr lang="en-GB">
              <a:cs typeface="Arial"/>
            </a:endParaRPr>
          </a:p>
          <a:p>
            <a:pPr marL="342900" indent="-342900">
              <a:buFont typeface="Arial" panose="020B0604020202020204" pitchFamily="34" charset="0"/>
              <a:buChar char="•"/>
            </a:pPr>
            <a:r>
              <a:rPr lang="en-GB"/>
              <a:t>Mr Staples – KS4 Raising Standards Lead</a:t>
            </a:r>
            <a:endParaRPr lang="en-GB">
              <a:cs typeface="Arial"/>
            </a:endParaRPr>
          </a:p>
          <a:p>
            <a:pPr marL="342900" indent="-342900">
              <a:buFont typeface="Arial" panose="020B0604020202020204" pitchFamily="34" charset="0"/>
              <a:buChar char="•"/>
            </a:pPr>
            <a:r>
              <a:rPr lang="en-GB"/>
              <a:t>Mrs Hayward – Guidance Manager</a:t>
            </a:r>
            <a:endParaRPr lang="en-GB">
              <a:cs typeface="Arial"/>
            </a:endParaRPr>
          </a:p>
          <a:p>
            <a:pPr marL="342900" indent="-342900">
              <a:buFont typeface="Arial" panose="020B0604020202020204" pitchFamily="34" charset="0"/>
              <a:buChar char="•"/>
            </a:pPr>
            <a:r>
              <a:rPr lang="en-GB"/>
              <a:t>Miss Baillie – Assistant HOY</a:t>
            </a:r>
            <a:endParaRPr lang="en-GB">
              <a:cs typeface="Arial"/>
            </a:endParaRPr>
          </a:p>
          <a:p>
            <a:pPr marL="342900" indent="-342900">
              <a:buFont typeface="Arial" panose="020B0604020202020204" pitchFamily="34" charset="0"/>
              <a:buChar char="•"/>
            </a:pPr>
            <a:endParaRPr lang="en-GB">
              <a:highlight>
                <a:srgbClr val="FFFF00"/>
              </a:highlight>
            </a:endParaRPr>
          </a:p>
          <a:p>
            <a:pPr marL="342900" indent="-342900">
              <a:buFont typeface="Arial" panose="020B0604020202020204" pitchFamily="34" charset="0"/>
              <a:buChar char="•"/>
            </a:pPr>
            <a:r>
              <a:rPr lang="en-GB"/>
              <a:t>The Year 11 Tutor Team</a:t>
            </a:r>
            <a:endParaRPr lang="en-GB">
              <a:cs typeface="Arial"/>
            </a:endParaRPr>
          </a:p>
          <a:p>
            <a:pPr marL="342900" indent="-342900">
              <a:buFont typeface="Arial" panose="020B0604020202020204" pitchFamily="34" charset="0"/>
              <a:buChar char="•"/>
            </a:pPr>
            <a:r>
              <a:rPr lang="en-GB">
                <a:cs typeface="Arial"/>
              </a:rPr>
              <a:t>Subject Leads/Teachers</a:t>
            </a:r>
          </a:p>
          <a:p>
            <a:pPr marL="342900" indent="-342900">
              <a:buFont typeface="Arial" panose="020B0604020202020204" pitchFamily="34" charset="0"/>
              <a:buChar char="•"/>
            </a:pPr>
            <a:r>
              <a:rPr lang="en-GB">
                <a:cs typeface="Arial"/>
              </a:rPr>
              <a:t>Careers team – Mrs Anderson &amp; Mrs Mays</a:t>
            </a:r>
          </a:p>
        </p:txBody>
      </p:sp>
      <p:sp>
        <p:nvSpPr>
          <p:cNvPr id="3" name="Text Placeholder 2">
            <a:extLst>
              <a:ext uri="{FF2B5EF4-FFF2-40B4-BE49-F238E27FC236}">
                <a16:creationId xmlns:a16="http://schemas.microsoft.com/office/drawing/2014/main" id="{A108E409-CC92-44F2-8B07-1BCF3CA42976}"/>
              </a:ext>
            </a:extLst>
          </p:cNvPr>
          <p:cNvSpPr>
            <a:spLocks noGrp="1"/>
          </p:cNvSpPr>
          <p:nvPr>
            <p:ph type="body" sz="quarter" idx="15"/>
          </p:nvPr>
        </p:nvSpPr>
        <p:spPr/>
        <p:txBody>
          <a:bodyPr lIns="91440" tIns="45720" rIns="91440" bIns="45720" anchor="t"/>
          <a:lstStyle/>
          <a:p>
            <a:r>
              <a:rPr lang="en-GB"/>
              <a:t>Key Staff supporting Year 11</a:t>
            </a:r>
          </a:p>
        </p:txBody>
      </p:sp>
    </p:spTree>
    <p:extLst>
      <p:ext uri="{BB962C8B-B14F-4D97-AF65-F5344CB8AC3E}">
        <p14:creationId xmlns:p14="http://schemas.microsoft.com/office/powerpoint/2010/main" val="28904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CE062-FC97-B719-450D-FB93064AD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55AC4C-5FAE-EFD8-C95D-C3D266B38D46}"/>
              </a:ext>
            </a:extLst>
          </p:cNvPr>
          <p:cNvSpPr>
            <a:spLocks noGrp="1"/>
          </p:cNvSpPr>
          <p:nvPr>
            <p:ph type="title"/>
          </p:nvPr>
        </p:nvSpPr>
        <p:spPr>
          <a:xfrm>
            <a:off x="764045" y="-122541"/>
            <a:ext cx="7886700" cy="1325563"/>
          </a:xfrm>
        </p:spPr>
        <p:txBody>
          <a:bodyPr/>
          <a:lstStyle/>
          <a:p>
            <a:pPr algn="ctr"/>
            <a:r>
              <a:rPr lang="en-GB" dirty="0"/>
              <a:t>How can I use it to revise?</a:t>
            </a:r>
          </a:p>
        </p:txBody>
      </p:sp>
      <p:sp>
        <p:nvSpPr>
          <p:cNvPr id="9" name="Rectangle: Rounded Corners 8">
            <a:extLst>
              <a:ext uri="{FF2B5EF4-FFF2-40B4-BE49-F238E27FC236}">
                <a16:creationId xmlns:a16="http://schemas.microsoft.com/office/drawing/2014/main" id="{3C39447E-310B-49C9-2FBB-26620A367835}"/>
              </a:ext>
            </a:extLst>
          </p:cNvPr>
          <p:cNvSpPr/>
          <p:nvPr/>
        </p:nvSpPr>
        <p:spPr>
          <a:xfrm>
            <a:off x="261278" y="724431"/>
            <a:ext cx="2511419" cy="13729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dirty="0">
                <a:solidFill>
                  <a:prstClr val="white"/>
                </a:solidFill>
                <a:latin typeface="Aptos" panose="02110004020202020204"/>
              </a:rPr>
              <a:t>Click on the topic you want to revise.</a:t>
            </a:r>
          </a:p>
        </p:txBody>
      </p:sp>
      <p:pic>
        <p:nvPicPr>
          <p:cNvPr id="7" name="Picture 6">
            <a:extLst>
              <a:ext uri="{FF2B5EF4-FFF2-40B4-BE49-F238E27FC236}">
                <a16:creationId xmlns:a16="http://schemas.microsoft.com/office/drawing/2014/main" id="{86486C07-493A-ED6A-F738-081DA63578EF}"/>
              </a:ext>
            </a:extLst>
          </p:cNvPr>
          <p:cNvPicPr>
            <a:picLocks noChangeAspect="1"/>
          </p:cNvPicPr>
          <p:nvPr/>
        </p:nvPicPr>
        <p:blipFill>
          <a:blip r:embed="rId3"/>
          <a:stretch>
            <a:fillRect/>
          </a:stretch>
        </p:blipFill>
        <p:spPr>
          <a:xfrm>
            <a:off x="406623" y="2234184"/>
            <a:ext cx="8601544" cy="4258690"/>
          </a:xfrm>
          <a:prstGeom prst="rect">
            <a:avLst/>
          </a:prstGeom>
        </p:spPr>
      </p:pic>
      <p:cxnSp>
        <p:nvCxnSpPr>
          <p:cNvPr id="8" name="Straight Arrow Connector 7">
            <a:extLst>
              <a:ext uri="{FF2B5EF4-FFF2-40B4-BE49-F238E27FC236}">
                <a16:creationId xmlns:a16="http://schemas.microsoft.com/office/drawing/2014/main" id="{DF8CE32C-8E17-678D-B43F-4C2792092113}"/>
              </a:ext>
            </a:extLst>
          </p:cNvPr>
          <p:cNvCxnSpPr>
            <a:cxnSpLocks/>
          </p:cNvCxnSpPr>
          <p:nvPr/>
        </p:nvCxnSpPr>
        <p:spPr>
          <a:xfrm>
            <a:off x="2772697" y="996156"/>
            <a:ext cx="2134576" cy="17554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9587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EDF62-6EE4-7DB4-0637-50FC1ABB0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E02B6-5512-9215-81A5-A0A44CA975C4}"/>
              </a:ext>
            </a:extLst>
          </p:cNvPr>
          <p:cNvSpPr>
            <a:spLocks noGrp="1"/>
          </p:cNvSpPr>
          <p:nvPr>
            <p:ph type="title"/>
          </p:nvPr>
        </p:nvSpPr>
        <p:spPr>
          <a:xfrm>
            <a:off x="628650" y="-193072"/>
            <a:ext cx="7886700" cy="1325563"/>
          </a:xfrm>
        </p:spPr>
        <p:txBody>
          <a:bodyPr/>
          <a:lstStyle/>
          <a:p>
            <a:pPr algn="ctr"/>
            <a:r>
              <a:rPr lang="en-GB" dirty="0"/>
              <a:t>How can I use it to revise?</a:t>
            </a:r>
          </a:p>
        </p:txBody>
      </p:sp>
      <p:sp>
        <p:nvSpPr>
          <p:cNvPr id="9" name="Rectangle: Rounded Corners 8">
            <a:extLst>
              <a:ext uri="{FF2B5EF4-FFF2-40B4-BE49-F238E27FC236}">
                <a16:creationId xmlns:a16="http://schemas.microsoft.com/office/drawing/2014/main" id="{369FA705-B5CA-75C5-E827-3970AAEE8BEC}"/>
              </a:ext>
            </a:extLst>
          </p:cNvPr>
          <p:cNvSpPr/>
          <p:nvPr/>
        </p:nvSpPr>
        <p:spPr>
          <a:xfrm>
            <a:off x="103962" y="1132491"/>
            <a:ext cx="2649070" cy="1429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dirty="0">
                <a:solidFill>
                  <a:prstClr val="white"/>
                </a:solidFill>
                <a:latin typeface="Aptos" panose="02110004020202020204"/>
              </a:rPr>
              <a:t>In this case, we’ll revise Macbeth, so click on this topic.</a:t>
            </a:r>
          </a:p>
        </p:txBody>
      </p:sp>
      <p:pic>
        <p:nvPicPr>
          <p:cNvPr id="4" name="Picture 3">
            <a:extLst>
              <a:ext uri="{FF2B5EF4-FFF2-40B4-BE49-F238E27FC236}">
                <a16:creationId xmlns:a16="http://schemas.microsoft.com/office/drawing/2014/main" id="{51528024-7F7D-2EAC-7275-32E7ACD94D7B}"/>
              </a:ext>
            </a:extLst>
          </p:cNvPr>
          <p:cNvPicPr>
            <a:picLocks noChangeAspect="1"/>
          </p:cNvPicPr>
          <p:nvPr/>
        </p:nvPicPr>
        <p:blipFill>
          <a:blip r:embed="rId3"/>
          <a:stretch>
            <a:fillRect/>
          </a:stretch>
        </p:blipFill>
        <p:spPr>
          <a:xfrm>
            <a:off x="2181808" y="2366452"/>
            <a:ext cx="6333542" cy="3071561"/>
          </a:xfrm>
          <a:prstGeom prst="rect">
            <a:avLst/>
          </a:prstGeom>
        </p:spPr>
      </p:pic>
      <p:cxnSp>
        <p:nvCxnSpPr>
          <p:cNvPr id="8" name="Straight Arrow Connector 7">
            <a:extLst>
              <a:ext uri="{FF2B5EF4-FFF2-40B4-BE49-F238E27FC236}">
                <a16:creationId xmlns:a16="http://schemas.microsoft.com/office/drawing/2014/main" id="{4F19A843-2759-91CA-0035-7D52DB6C213C}"/>
              </a:ext>
            </a:extLst>
          </p:cNvPr>
          <p:cNvCxnSpPr>
            <a:cxnSpLocks/>
          </p:cNvCxnSpPr>
          <p:nvPr/>
        </p:nvCxnSpPr>
        <p:spPr>
          <a:xfrm>
            <a:off x="366283" y="2266550"/>
            <a:ext cx="1815525" cy="15972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7628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50E42-31BB-4530-4447-34E342DA1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8460B-07D3-F380-A058-1679479E3340}"/>
              </a:ext>
            </a:extLst>
          </p:cNvPr>
          <p:cNvSpPr>
            <a:spLocks noGrp="1"/>
          </p:cNvSpPr>
          <p:nvPr>
            <p:ph type="title"/>
          </p:nvPr>
        </p:nvSpPr>
        <p:spPr/>
        <p:txBody>
          <a:bodyPr/>
          <a:lstStyle/>
          <a:p>
            <a:pPr algn="ctr"/>
            <a:r>
              <a:rPr lang="en-GB" dirty="0"/>
              <a:t>How can I use it to revise?</a:t>
            </a:r>
          </a:p>
        </p:txBody>
      </p:sp>
      <p:sp>
        <p:nvSpPr>
          <p:cNvPr id="9" name="Rectangle: Rounded Corners 8">
            <a:extLst>
              <a:ext uri="{FF2B5EF4-FFF2-40B4-BE49-F238E27FC236}">
                <a16:creationId xmlns:a16="http://schemas.microsoft.com/office/drawing/2014/main" id="{B382C5AC-92AB-5118-ABF4-1E436CC428B3}"/>
              </a:ext>
            </a:extLst>
          </p:cNvPr>
          <p:cNvSpPr/>
          <p:nvPr/>
        </p:nvSpPr>
        <p:spPr>
          <a:xfrm>
            <a:off x="6881858" y="1613466"/>
            <a:ext cx="2025051" cy="9941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r>
              <a:rPr lang="en-GB" sz="1350" dirty="0">
                <a:solidFill>
                  <a:prstClr val="white"/>
                </a:solidFill>
                <a:latin typeface="Aptos" panose="02110004020202020204"/>
              </a:rPr>
              <a:t>Pick your pod to watch.</a:t>
            </a:r>
          </a:p>
        </p:txBody>
      </p:sp>
      <p:pic>
        <p:nvPicPr>
          <p:cNvPr id="5" name="Picture 4">
            <a:extLst>
              <a:ext uri="{FF2B5EF4-FFF2-40B4-BE49-F238E27FC236}">
                <a16:creationId xmlns:a16="http://schemas.microsoft.com/office/drawing/2014/main" id="{BDD9B7EF-3BD8-1C4A-EE01-52EE1C2528E5}"/>
              </a:ext>
            </a:extLst>
          </p:cNvPr>
          <p:cNvPicPr>
            <a:picLocks noChangeAspect="1"/>
          </p:cNvPicPr>
          <p:nvPr/>
        </p:nvPicPr>
        <p:blipFill>
          <a:blip r:embed="rId3"/>
          <a:stretch>
            <a:fillRect/>
          </a:stretch>
        </p:blipFill>
        <p:spPr>
          <a:xfrm>
            <a:off x="1114807" y="2607638"/>
            <a:ext cx="7262711" cy="3348307"/>
          </a:xfrm>
          <a:prstGeom prst="rect">
            <a:avLst/>
          </a:prstGeom>
        </p:spPr>
      </p:pic>
      <p:cxnSp>
        <p:nvCxnSpPr>
          <p:cNvPr id="8" name="Straight Arrow Connector 7">
            <a:extLst>
              <a:ext uri="{FF2B5EF4-FFF2-40B4-BE49-F238E27FC236}">
                <a16:creationId xmlns:a16="http://schemas.microsoft.com/office/drawing/2014/main" id="{095194B5-1C59-2CE6-DA3A-4FA389CA33CD}"/>
              </a:ext>
            </a:extLst>
          </p:cNvPr>
          <p:cNvCxnSpPr>
            <a:cxnSpLocks/>
          </p:cNvCxnSpPr>
          <p:nvPr/>
        </p:nvCxnSpPr>
        <p:spPr>
          <a:xfrm flipH="1">
            <a:off x="6380630" y="2511238"/>
            <a:ext cx="759759" cy="23061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902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bble sheet test paper and pencil">
            <a:extLst>
              <a:ext uri="{FF2B5EF4-FFF2-40B4-BE49-F238E27FC236}">
                <a16:creationId xmlns:a16="http://schemas.microsoft.com/office/drawing/2014/main" id="{10EA132D-E33C-C312-C109-94199C19CD49}"/>
              </a:ext>
            </a:extLst>
          </p:cNvPr>
          <p:cNvPicPr>
            <a:picLocks noChangeAspect="1"/>
          </p:cNvPicPr>
          <p:nvPr/>
        </p:nvPicPr>
        <p:blipFill rotWithShape="1">
          <a:blip r:embed="rId2">
            <a:alphaModFix/>
          </a:blip>
          <a:srcRect l="17840"/>
          <a:stretch/>
        </p:blipFill>
        <p:spPr>
          <a:xfrm>
            <a:off x="2642616" y="857257"/>
            <a:ext cx="6501384" cy="5143493"/>
          </a:xfrm>
          <a:prstGeom prst="rect">
            <a:avLst/>
          </a:prstGeom>
        </p:spPr>
      </p:pic>
      <p:sp>
        <p:nvSpPr>
          <p:cNvPr id="2" name="Title 1">
            <a:extLst>
              <a:ext uri="{FF2B5EF4-FFF2-40B4-BE49-F238E27FC236}">
                <a16:creationId xmlns:a16="http://schemas.microsoft.com/office/drawing/2014/main" id="{BBFD0932-8489-E067-AA26-5168F4CE2F03}"/>
              </a:ext>
            </a:extLst>
          </p:cNvPr>
          <p:cNvSpPr>
            <a:spLocks noGrp="1"/>
          </p:cNvSpPr>
          <p:nvPr>
            <p:ph type="ctrTitle"/>
          </p:nvPr>
        </p:nvSpPr>
        <p:spPr>
          <a:xfrm>
            <a:off x="143705" y="1032199"/>
            <a:ext cx="3017520" cy="768947"/>
          </a:xfrm>
        </p:spPr>
        <p:txBody>
          <a:bodyPr anchor="b">
            <a:normAutofit fontScale="90000"/>
          </a:bodyPr>
          <a:lstStyle/>
          <a:p>
            <a:pPr algn="l"/>
            <a:r>
              <a:rPr lang="en-GB" sz="3600"/>
              <a:t>Revision @USH</a:t>
            </a:r>
            <a:endParaRPr lang="en-GB" sz="3600">
              <a:ea typeface="Calibri Light"/>
              <a:cs typeface="Calibri Light"/>
            </a:endParaRPr>
          </a:p>
        </p:txBody>
      </p:sp>
      <p:sp>
        <p:nvSpPr>
          <p:cNvPr id="4" name="TextBox 3">
            <a:extLst>
              <a:ext uri="{FF2B5EF4-FFF2-40B4-BE49-F238E27FC236}">
                <a16:creationId xmlns:a16="http://schemas.microsoft.com/office/drawing/2014/main" id="{6E7D1432-57F1-2FF1-D6E2-27A9CAEFBE3B}"/>
              </a:ext>
            </a:extLst>
          </p:cNvPr>
          <p:cNvSpPr txBox="1"/>
          <p:nvPr/>
        </p:nvSpPr>
        <p:spPr>
          <a:xfrm>
            <a:off x="457053" y="2391628"/>
            <a:ext cx="5557985" cy="1431161"/>
          </a:xfrm>
          <a:prstGeom prst="rect">
            <a:avLst/>
          </a:prstGeom>
          <a:noFill/>
        </p:spPr>
        <p:txBody>
          <a:bodyPr wrap="square" rtlCol="0">
            <a:spAutoFit/>
          </a:bodyPr>
          <a:lstStyle/>
          <a:p>
            <a:r>
              <a:rPr lang="en-GB" sz="2400" b="1" i="1"/>
              <a:t>“you can’t think about something you don’t know”</a:t>
            </a:r>
          </a:p>
          <a:p>
            <a:endParaRPr lang="en-GB" sz="2400" b="1" i="1"/>
          </a:p>
          <a:p>
            <a:r>
              <a:rPr lang="en-GB" sz="1500" b="1" i="1" err="1"/>
              <a:t>Didau</a:t>
            </a:r>
            <a:r>
              <a:rPr lang="en-GB" sz="1500" b="1" i="1"/>
              <a:t> 2020 </a:t>
            </a:r>
          </a:p>
        </p:txBody>
      </p:sp>
      <p:pic>
        <p:nvPicPr>
          <p:cNvPr id="7" name="Picture 6">
            <a:extLst>
              <a:ext uri="{FF2B5EF4-FFF2-40B4-BE49-F238E27FC236}">
                <a16:creationId xmlns:a16="http://schemas.microsoft.com/office/drawing/2014/main" id="{994AB60F-809B-E661-E564-028D6DE05CFE}"/>
              </a:ext>
            </a:extLst>
          </p:cNvPr>
          <p:cNvPicPr>
            <a:picLocks noChangeAspect="1"/>
          </p:cNvPicPr>
          <p:nvPr/>
        </p:nvPicPr>
        <p:blipFill>
          <a:blip r:embed="rId3"/>
          <a:stretch>
            <a:fillRect/>
          </a:stretch>
        </p:blipFill>
        <p:spPr>
          <a:xfrm>
            <a:off x="457052" y="4008027"/>
            <a:ext cx="7011434" cy="1673355"/>
          </a:xfrm>
          <a:prstGeom prst="rect">
            <a:avLst/>
          </a:prstGeom>
        </p:spPr>
      </p:pic>
    </p:spTree>
    <p:extLst>
      <p:ext uri="{BB962C8B-B14F-4D97-AF65-F5344CB8AC3E}">
        <p14:creationId xmlns:p14="http://schemas.microsoft.com/office/powerpoint/2010/main" val="420055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CD6AD-CF81-EF03-EACD-4B43D48B2E6D}"/>
              </a:ext>
            </a:extLst>
          </p:cNvPr>
          <p:cNvSpPr>
            <a:spLocks noGrp="1"/>
          </p:cNvSpPr>
          <p:nvPr>
            <p:ph type="title"/>
          </p:nvPr>
        </p:nvSpPr>
        <p:spPr>
          <a:xfrm>
            <a:off x="158988" y="717755"/>
            <a:ext cx="4796469" cy="3519948"/>
          </a:xfrm>
        </p:spPr>
        <p:txBody>
          <a:bodyPr vert="horz" lIns="68580" tIns="34290" rIns="68580" bIns="34290" rtlCol="0" anchor="b">
            <a:noAutofit/>
          </a:bodyPr>
          <a:lstStyle/>
          <a:p>
            <a:br>
              <a:rPr lang="en-US" sz="1800" dirty="0"/>
            </a:br>
            <a:br>
              <a:rPr lang="en-US" sz="1800" dirty="0"/>
            </a:br>
            <a:r>
              <a:rPr lang="en-US" sz="2000" dirty="0">
                <a:latin typeface="Abadi" panose="020B0604020104020204" pitchFamily="34" charset="0"/>
              </a:rPr>
              <a:t>Just like learning styles – </a:t>
            </a:r>
            <a:r>
              <a:rPr lang="en-US" sz="2000" b="1" dirty="0">
                <a:latin typeface="Abadi" panose="020B0604020104020204" pitchFamily="34" charset="0"/>
              </a:rPr>
              <a:t>there is no 1 size fits all </a:t>
            </a:r>
            <a:r>
              <a:rPr lang="en-US" sz="2000" dirty="0">
                <a:latin typeface="Abadi" panose="020B0604020104020204" pitchFamily="34" charset="0"/>
              </a:rPr>
              <a:t>revision method. The aim is to identify </a:t>
            </a:r>
            <a:r>
              <a:rPr lang="en-US" sz="2000" b="1" dirty="0">
                <a:latin typeface="Abadi" panose="020B0604020104020204" pitchFamily="34" charset="0"/>
              </a:rPr>
              <a:t>a range of strategies </a:t>
            </a:r>
            <a:r>
              <a:rPr lang="en-US" sz="2000" dirty="0">
                <a:latin typeface="Abadi" panose="020B0604020104020204" pitchFamily="34" charset="0"/>
              </a:rPr>
              <a:t>and make revision </a:t>
            </a:r>
            <a:r>
              <a:rPr lang="en-US" sz="2000" b="1" dirty="0">
                <a:latin typeface="Abadi" panose="020B0604020104020204" pitchFamily="34" charset="0"/>
              </a:rPr>
              <a:t>ACTIVE</a:t>
            </a:r>
            <a:r>
              <a:rPr lang="en-US" sz="2000" dirty="0">
                <a:latin typeface="Abadi" panose="020B0604020104020204" pitchFamily="34" charset="0"/>
              </a:rPr>
              <a:t> not passive.</a:t>
            </a:r>
            <a:br>
              <a:rPr lang="en-US" sz="2000" dirty="0"/>
            </a:br>
            <a:br>
              <a:rPr lang="en-US" sz="2000" dirty="0">
                <a:latin typeface="Abadi" panose="020B0604020104020204" pitchFamily="34" charset="0"/>
              </a:rPr>
            </a:br>
            <a:r>
              <a:rPr lang="en-US" sz="2000" b="1" dirty="0">
                <a:latin typeface="Abadi" panose="020B0604020104020204" pitchFamily="34" charset="0"/>
              </a:rPr>
              <a:t>Retrieval</a:t>
            </a:r>
            <a:r>
              <a:rPr lang="en-US" sz="2000" dirty="0">
                <a:latin typeface="Abadi" panose="020B0604020104020204" pitchFamily="34" charset="0"/>
              </a:rPr>
              <a:t> is the main skill we require from students when they enter examinations – the ability to </a:t>
            </a:r>
            <a:r>
              <a:rPr lang="en-US" sz="2000" b="1" dirty="0">
                <a:latin typeface="Abadi" panose="020B0604020104020204" pitchFamily="34" charset="0"/>
              </a:rPr>
              <a:t>recall information from memory!</a:t>
            </a:r>
            <a:br>
              <a:rPr lang="en-US" sz="1800" b="1" dirty="0"/>
            </a:br>
            <a:br>
              <a:rPr lang="en-US" sz="1800" dirty="0"/>
            </a:br>
            <a:endParaRPr lang="en-US" sz="1800" dirty="0"/>
          </a:p>
        </p:txBody>
      </p:sp>
      <p:pic>
        <p:nvPicPr>
          <p:cNvPr id="1026" name="Picture 2" descr="A graph of a number of columns&#10;&#10;Description automatically generated with medium confidence">
            <a:extLst>
              <a:ext uri="{FF2B5EF4-FFF2-40B4-BE49-F238E27FC236}">
                <a16:creationId xmlns:a16="http://schemas.microsoft.com/office/drawing/2014/main" id="{054686CB-9E0D-9C86-7AB8-0BE08FF3DD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
          <a:stretch/>
        </p:blipFill>
        <p:spPr bwMode="auto">
          <a:xfrm>
            <a:off x="5132439" y="949746"/>
            <a:ext cx="3852573" cy="3374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87D2D1-076E-AE09-4D20-FE505E6F34A7}"/>
              </a:ext>
            </a:extLst>
          </p:cNvPr>
          <p:cNvSpPr txBox="1"/>
          <p:nvPr/>
        </p:nvSpPr>
        <p:spPr>
          <a:xfrm>
            <a:off x="516243" y="4529599"/>
            <a:ext cx="8165641" cy="1838965"/>
          </a:xfrm>
          <a:prstGeom prst="rect">
            <a:avLst/>
          </a:prstGeom>
          <a:noFill/>
        </p:spPr>
        <p:txBody>
          <a:bodyPr wrap="square" rtlCol="0">
            <a:spAutoFit/>
          </a:bodyPr>
          <a:lstStyle/>
          <a:p>
            <a:pPr algn="l" fontAlgn="base"/>
            <a:r>
              <a:rPr lang="en-GB" sz="2000" u="sng" dirty="0">
                <a:solidFill>
                  <a:srgbClr val="2A2A2A"/>
                </a:solidFill>
                <a:latin typeface="Abadi" panose="020B0604020104020204" pitchFamily="34" charset="0"/>
              </a:rPr>
              <a:t>Retrieval practice </a:t>
            </a:r>
            <a:r>
              <a:rPr lang="en-GB" sz="2000" b="1" dirty="0">
                <a:solidFill>
                  <a:srgbClr val="2A2A2A"/>
                </a:solidFill>
                <a:latin typeface="Abadi" panose="020B0604020104020204" pitchFamily="34" charset="0"/>
              </a:rPr>
              <a:t>keeps people focused</a:t>
            </a:r>
            <a:r>
              <a:rPr lang="en-GB" sz="2000" dirty="0">
                <a:solidFill>
                  <a:srgbClr val="2A2A2A"/>
                </a:solidFill>
                <a:latin typeface="Abadi" panose="020B0604020104020204" pitchFamily="34" charset="0"/>
              </a:rPr>
              <a:t>. </a:t>
            </a:r>
          </a:p>
          <a:p>
            <a:pPr algn="l" fontAlgn="base"/>
            <a:r>
              <a:rPr lang="en-GB" sz="2000" dirty="0">
                <a:solidFill>
                  <a:srgbClr val="2A2A2A"/>
                </a:solidFill>
                <a:latin typeface="Abadi" panose="020B0604020104020204" pitchFamily="34" charset="0"/>
              </a:rPr>
              <a:t>When people attempt to recall or retrieve information, they are actually </a:t>
            </a:r>
            <a:r>
              <a:rPr lang="en-GB" sz="2000" b="1" dirty="0">
                <a:solidFill>
                  <a:srgbClr val="2A2A2A"/>
                </a:solidFill>
                <a:latin typeface="Abadi" panose="020B0604020104020204" pitchFamily="34" charset="0"/>
              </a:rPr>
              <a:t>improving their memory.</a:t>
            </a:r>
            <a:r>
              <a:rPr lang="en-GB" sz="2000" dirty="0">
                <a:solidFill>
                  <a:srgbClr val="2A2A2A"/>
                </a:solidFill>
                <a:latin typeface="Abadi" panose="020B0604020104020204" pitchFamily="34" charset="0"/>
              </a:rPr>
              <a:t> </a:t>
            </a:r>
          </a:p>
          <a:p>
            <a:pPr algn="l" fontAlgn="base"/>
            <a:r>
              <a:rPr lang="en-GB" sz="2000" dirty="0">
                <a:solidFill>
                  <a:srgbClr val="2A2A2A"/>
                </a:solidFill>
                <a:latin typeface="Abadi" panose="020B0604020104020204" pitchFamily="34" charset="0"/>
              </a:rPr>
              <a:t>In this sense, the brain works like a muscle: </a:t>
            </a:r>
            <a:r>
              <a:rPr lang="en-GB" sz="2000" b="1" dirty="0">
                <a:solidFill>
                  <a:srgbClr val="2A2A2A"/>
                </a:solidFill>
                <a:latin typeface="Abadi" panose="020B0604020104020204" pitchFamily="34" charset="0"/>
              </a:rPr>
              <a:t>recall exercises the brain to strengthen memory.</a:t>
            </a:r>
          </a:p>
          <a:p>
            <a:pPr algn="l" fontAlgn="base"/>
            <a:endParaRPr lang="en-GB" sz="1350" dirty="0">
              <a:solidFill>
                <a:srgbClr val="2A2A2A"/>
              </a:solidFill>
              <a:latin typeface="Montserrat" panose="00000500000000000000" pitchFamily="2" charset="0"/>
            </a:endParaRPr>
          </a:p>
        </p:txBody>
      </p:sp>
    </p:spTree>
    <p:extLst>
      <p:ext uri="{BB962C8B-B14F-4D97-AF65-F5344CB8AC3E}">
        <p14:creationId xmlns:p14="http://schemas.microsoft.com/office/powerpoint/2010/main" val="216072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DB060-C083-A2A0-9649-7CAD983EE003}"/>
              </a:ext>
            </a:extLst>
          </p:cNvPr>
          <p:cNvSpPr>
            <a:spLocks noGrp="1"/>
          </p:cNvSpPr>
          <p:nvPr>
            <p:ph type="title"/>
          </p:nvPr>
        </p:nvSpPr>
        <p:spPr>
          <a:xfrm>
            <a:off x="628650" y="1131095"/>
            <a:ext cx="7886700" cy="426705"/>
          </a:xfrm>
        </p:spPr>
        <p:txBody>
          <a:bodyPr>
            <a:normAutofit fontScale="90000"/>
          </a:bodyPr>
          <a:lstStyle/>
          <a:p>
            <a:r>
              <a:rPr lang="en-GB"/>
              <a:t>Revise or re-visit?</a:t>
            </a:r>
          </a:p>
        </p:txBody>
      </p:sp>
      <p:pic>
        <p:nvPicPr>
          <p:cNvPr id="4" name="Content Placeholder 3">
            <a:extLst>
              <a:ext uri="{FF2B5EF4-FFF2-40B4-BE49-F238E27FC236}">
                <a16:creationId xmlns:a16="http://schemas.microsoft.com/office/drawing/2014/main" id="{FE2B1753-0B9D-5061-CB08-F129D68A912C}"/>
              </a:ext>
            </a:extLst>
          </p:cNvPr>
          <p:cNvPicPr>
            <a:picLocks noGrp="1" noChangeAspect="1"/>
          </p:cNvPicPr>
          <p:nvPr>
            <p:ph idx="1"/>
          </p:nvPr>
        </p:nvPicPr>
        <p:blipFill>
          <a:blip r:embed="rId2"/>
          <a:stretch>
            <a:fillRect/>
          </a:stretch>
        </p:blipFill>
        <p:spPr>
          <a:xfrm>
            <a:off x="1275736" y="2108407"/>
            <a:ext cx="6262995" cy="3857759"/>
          </a:xfrm>
          <a:prstGeom prst="rect">
            <a:avLst/>
          </a:prstGeom>
        </p:spPr>
      </p:pic>
    </p:spTree>
    <p:extLst>
      <p:ext uri="{BB962C8B-B14F-4D97-AF65-F5344CB8AC3E}">
        <p14:creationId xmlns:p14="http://schemas.microsoft.com/office/powerpoint/2010/main" val="611883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ge in a planner">
            <a:extLst>
              <a:ext uri="{FF2B5EF4-FFF2-40B4-BE49-F238E27FC236}">
                <a16:creationId xmlns:a16="http://schemas.microsoft.com/office/drawing/2014/main" id="{22919119-C663-998A-252E-08FC33405194}"/>
              </a:ext>
            </a:extLst>
          </p:cNvPr>
          <p:cNvPicPr>
            <a:picLocks noChangeAspect="1"/>
          </p:cNvPicPr>
          <p:nvPr/>
        </p:nvPicPr>
        <p:blipFill rotWithShape="1">
          <a:blip r:embed="rId2">
            <a:alphaModFix amt="50000"/>
          </a:blip>
          <a:srcRect t="1760" b="13971"/>
          <a:stretch/>
        </p:blipFill>
        <p:spPr>
          <a:xfrm>
            <a:off x="15" y="897702"/>
            <a:ext cx="9143985" cy="5143499"/>
          </a:xfrm>
          <a:prstGeom prst="rect">
            <a:avLst/>
          </a:prstGeom>
        </p:spPr>
      </p:pic>
      <p:sp>
        <p:nvSpPr>
          <p:cNvPr id="2" name="Title 1">
            <a:extLst>
              <a:ext uri="{FF2B5EF4-FFF2-40B4-BE49-F238E27FC236}">
                <a16:creationId xmlns:a16="http://schemas.microsoft.com/office/drawing/2014/main" id="{EEC299A6-61CD-3B12-C1F7-C4804B96CFF5}"/>
              </a:ext>
            </a:extLst>
          </p:cNvPr>
          <p:cNvSpPr>
            <a:spLocks noGrp="1"/>
          </p:cNvSpPr>
          <p:nvPr>
            <p:ph type="ctrTitle"/>
          </p:nvPr>
        </p:nvSpPr>
        <p:spPr>
          <a:xfrm>
            <a:off x="1143000" y="1699021"/>
            <a:ext cx="6858000" cy="2175389"/>
          </a:xfrm>
        </p:spPr>
        <p:txBody>
          <a:bodyPr>
            <a:normAutofit/>
          </a:bodyPr>
          <a:lstStyle/>
          <a:p>
            <a:r>
              <a:rPr lang="en-GB">
                <a:solidFill>
                  <a:srgbClr val="FFFFFF"/>
                </a:solidFill>
              </a:rPr>
              <a:t>Revision Timetables</a:t>
            </a:r>
          </a:p>
        </p:txBody>
      </p:sp>
      <p:sp>
        <p:nvSpPr>
          <p:cNvPr id="3" name="Subtitle 2">
            <a:extLst>
              <a:ext uri="{FF2B5EF4-FFF2-40B4-BE49-F238E27FC236}">
                <a16:creationId xmlns:a16="http://schemas.microsoft.com/office/drawing/2014/main" id="{0145462C-71E7-E67F-34F7-EE7B8A83D050}"/>
              </a:ext>
            </a:extLst>
          </p:cNvPr>
          <p:cNvSpPr>
            <a:spLocks noGrp="1"/>
          </p:cNvSpPr>
          <p:nvPr>
            <p:ph type="subTitle" idx="1"/>
          </p:nvPr>
        </p:nvSpPr>
        <p:spPr>
          <a:xfrm>
            <a:off x="1143000" y="3976804"/>
            <a:ext cx="6858000" cy="823796"/>
          </a:xfrm>
        </p:spPr>
        <p:txBody>
          <a:bodyPr>
            <a:normAutofit/>
          </a:bodyPr>
          <a:lstStyle/>
          <a:p>
            <a:endParaRPr lang="en-GB">
              <a:solidFill>
                <a:srgbClr val="FFFFFF"/>
              </a:solidFill>
            </a:endParaRPr>
          </a:p>
        </p:txBody>
      </p:sp>
    </p:spTree>
    <p:extLst>
      <p:ext uri="{BB962C8B-B14F-4D97-AF65-F5344CB8AC3E}">
        <p14:creationId xmlns:p14="http://schemas.microsoft.com/office/powerpoint/2010/main" val="26822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BF9459-C7A6-F403-3848-A42C8E48739A}"/>
              </a:ext>
            </a:extLst>
          </p:cNvPr>
          <p:cNvPicPr>
            <a:picLocks noChangeAspect="1"/>
          </p:cNvPicPr>
          <p:nvPr/>
        </p:nvPicPr>
        <p:blipFill>
          <a:blip r:embed="rId2"/>
          <a:stretch>
            <a:fillRect/>
          </a:stretch>
        </p:blipFill>
        <p:spPr>
          <a:xfrm>
            <a:off x="483110" y="1085850"/>
            <a:ext cx="4190279" cy="3057525"/>
          </a:xfrm>
          <a:prstGeom prst="rect">
            <a:avLst/>
          </a:prstGeom>
        </p:spPr>
      </p:pic>
      <p:sp>
        <p:nvSpPr>
          <p:cNvPr id="5" name="TextBox 4">
            <a:extLst>
              <a:ext uri="{FF2B5EF4-FFF2-40B4-BE49-F238E27FC236}">
                <a16:creationId xmlns:a16="http://schemas.microsoft.com/office/drawing/2014/main" id="{43C3DF15-4AAB-7555-6496-80117B1F4573}"/>
              </a:ext>
            </a:extLst>
          </p:cNvPr>
          <p:cNvSpPr txBox="1"/>
          <p:nvPr/>
        </p:nvSpPr>
        <p:spPr>
          <a:xfrm>
            <a:off x="5079206" y="1157288"/>
            <a:ext cx="3838652" cy="3762568"/>
          </a:xfrm>
          <a:prstGeom prst="rect">
            <a:avLst/>
          </a:prstGeom>
          <a:noFill/>
        </p:spPr>
        <p:txBody>
          <a:bodyPr wrap="square" rtlCol="0">
            <a:spAutoFit/>
          </a:bodyPr>
          <a:lstStyle/>
          <a:p>
            <a:pPr algn="l" fontAlgn="base">
              <a:buFont typeface="Arial" panose="020B0604020202020204" pitchFamily="34" charset="0"/>
              <a:buChar char="•"/>
            </a:pPr>
            <a:r>
              <a:rPr lang="en-GB" dirty="0">
                <a:solidFill>
                  <a:srgbClr val="212121"/>
                </a:solidFill>
                <a:latin typeface="Abadi" panose="020B0604020104020204" pitchFamily="34" charset="0"/>
              </a:rPr>
              <a:t>Work out how many revision days you have left until your exams</a:t>
            </a:r>
          </a:p>
          <a:p>
            <a:pPr algn="l" fontAlgn="base">
              <a:buFont typeface="Arial" panose="020B0604020202020204" pitchFamily="34" charset="0"/>
              <a:buChar char="•"/>
            </a:pPr>
            <a:endParaRPr lang="en-GB" dirty="0">
              <a:solidFill>
                <a:srgbClr val="212121"/>
              </a:solidFill>
              <a:latin typeface="Abadi" panose="020B0604020104020204" pitchFamily="34" charset="0"/>
            </a:endParaRPr>
          </a:p>
          <a:p>
            <a:pPr algn="l" fontAlgn="base">
              <a:buFont typeface="Arial" panose="020B0604020202020204" pitchFamily="34" charset="0"/>
              <a:buChar char="•"/>
            </a:pPr>
            <a:r>
              <a:rPr lang="en-GB" dirty="0">
                <a:solidFill>
                  <a:srgbClr val="212121"/>
                </a:solidFill>
                <a:latin typeface="Abadi" panose="020B0604020104020204" pitchFamily="34" charset="0"/>
              </a:rPr>
              <a:t>Decide how much time you will spend revising on each day</a:t>
            </a:r>
          </a:p>
          <a:p>
            <a:pPr algn="l" fontAlgn="base">
              <a:buFont typeface="Arial" panose="020B0604020202020204" pitchFamily="34" charset="0"/>
              <a:buChar char="•"/>
            </a:pPr>
            <a:endParaRPr lang="en-GB" dirty="0">
              <a:solidFill>
                <a:srgbClr val="212121"/>
              </a:solidFill>
              <a:latin typeface="Abadi" panose="020B0604020104020204" pitchFamily="34" charset="0"/>
            </a:endParaRPr>
          </a:p>
          <a:p>
            <a:pPr algn="l" fontAlgn="base">
              <a:buFont typeface="Arial" panose="020B0604020202020204" pitchFamily="34" charset="0"/>
              <a:buChar char="•"/>
            </a:pPr>
            <a:r>
              <a:rPr lang="en-GB" dirty="0">
                <a:solidFill>
                  <a:srgbClr val="212121"/>
                </a:solidFill>
                <a:latin typeface="Abadi" panose="020B0604020104020204" pitchFamily="34" charset="0"/>
              </a:rPr>
              <a:t>​​​Make a list of all the exams you need to revise for</a:t>
            </a:r>
          </a:p>
          <a:p>
            <a:pPr algn="l" fontAlgn="base"/>
            <a:endParaRPr lang="en-GB" dirty="0">
              <a:solidFill>
                <a:srgbClr val="212121"/>
              </a:solidFill>
              <a:latin typeface="Abadi" panose="020B0604020104020204" pitchFamily="34" charset="0"/>
            </a:endParaRPr>
          </a:p>
          <a:p>
            <a:pPr algn="l" fontAlgn="base">
              <a:buFont typeface="Arial" panose="020B0604020202020204" pitchFamily="34" charset="0"/>
              <a:buChar char="•"/>
            </a:pPr>
            <a:r>
              <a:rPr lang="en-GB" dirty="0">
                <a:solidFill>
                  <a:srgbClr val="212121"/>
                </a:solidFill>
                <a:latin typeface="Abadi" panose="020B0604020104020204" pitchFamily="34" charset="0"/>
              </a:rPr>
              <a:t>Share the available revision time around each subject and/or exam</a:t>
            </a:r>
          </a:p>
          <a:p>
            <a:pPr algn="l" fontAlgn="base">
              <a:buFont typeface="Arial" panose="020B0604020202020204" pitchFamily="34" charset="0"/>
              <a:buChar char="•"/>
            </a:pPr>
            <a:endParaRPr lang="en-GB" sz="1350" dirty="0">
              <a:solidFill>
                <a:srgbClr val="212121"/>
              </a:solidFill>
              <a:latin typeface="Open Sans" panose="020B0606030504020204" pitchFamily="34" charset="0"/>
            </a:endParaRPr>
          </a:p>
          <a:p>
            <a:pPr algn="l" fontAlgn="base">
              <a:buFont typeface="Arial" panose="020B0604020202020204" pitchFamily="34" charset="0"/>
              <a:buChar char="•"/>
            </a:pPr>
            <a:endParaRPr lang="en-GB" sz="1350" dirty="0">
              <a:solidFill>
                <a:srgbClr val="212121"/>
              </a:solidFill>
              <a:latin typeface="Open Sans" panose="020B0606030504020204" pitchFamily="34" charset="0"/>
            </a:endParaRPr>
          </a:p>
          <a:p>
            <a:pPr algn="l" fontAlgn="base">
              <a:buFont typeface="Arial" panose="020B0604020202020204" pitchFamily="34" charset="0"/>
              <a:buChar char="•"/>
            </a:pPr>
            <a:endParaRPr lang="en-GB" sz="1350" dirty="0">
              <a:solidFill>
                <a:srgbClr val="212121"/>
              </a:solidFill>
              <a:latin typeface="Open Sans" panose="020B0606030504020204" pitchFamily="34" charset="0"/>
            </a:endParaRPr>
          </a:p>
        </p:txBody>
      </p:sp>
      <p:sp>
        <p:nvSpPr>
          <p:cNvPr id="2" name="TextBox 1">
            <a:extLst>
              <a:ext uri="{FF2B5EF4-FFF2-40B4-BE49-F238E27FC236}">
                <a16:creationId xmlns:a16="http://schemas.microsoft.com/office/drawing/2014/main" id="{F0451BF2-7B54-534B-A0C7-A2DDA835269F}"/>
              </a:ext>
            </a:extLst>
          </p:cNvPr>
          <p:cNvSpPr txBox="1"/>
          <p:nvPr/>
        </p:nvSpPr>
        <p:spPr>
          <a:xfrm>
            <a:off x="483110" y="4919856"/>
            <a:ext cx="7993626" cy="854080"/>
          </a:xfrm>
          <a:prstGeom prst="rect">
            <a:avLst/>
          </a:prstGeom>
          <a:noFill/>
        </p:spPr>
        <p:txBody>
          <a:bodyPr wrap="square" rtlCol="0">
            <a:spAutoFit/>
          </a:bodyPr>
          <a:lstStyle/>
          <a:p>
            <a:pPr algn="l" fontAlgn="base"/>
            <a:endParaRPr lang="en-GB" sz="1350" dirty="0">
              <a:solidFill>
                <a:srgbClr val="212121"/>
              </a:solidFill>
              <a:latin typeface="Open Sans" panose="020B0606030504020204" pitchFamily="34" charset="0"/>
            </a:endParaRPr>
          </a:p>
          <a:p>
            <a:r>
              <a:rPr lang="en-GB" dirty="0">
                <a:solidFill>
                  <a:srgbClr val="212121"/>
                </a:solidFill>
                <a:latin typeface="Abadi" panose="020B0604020104020204" pitchFamily="34" charset="0"/>
              </a:rPr>
              <a:t>Once you've got the basic timetable in place, you can start breaking those subject timings down into topics. </a:t>
            </a:r>
          </a:p>
        </p:txBody>
      </p:sp>
    </p:spTree>
    <p:extLst>
      <p:ext uri="{BB962C8B-B14F-4D97-AF65-F5344CB8AC3E}">
        <p14:creationId xmlns:p14="http://schemas.microsoft.com/office/powerpoint/2010/main" val="2547529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8A7DF-8B5C-A367-E820-917519F0D829}"/>
              </a:ext>
            </a:extLst>
          </p:cNvPr>
          <p:cNvPicPr>
            <a:picLocks noChangeAspect="1"/>
          </p:cNvPicPr>
          <p:nvPr/>
        </p:nvPicPr>
        <p:blipFill>
          <a:blip r:embed="rId2"/>
          <a:stretch>
            <a:fillRect/>
          </a:stretch>
        </p:blipFill>
        <p:spPr>
          <a:xfrm>
            <a:off x="189940" y="708213"/>
            <a:ext cx="8764120" cy="5430369"/>
          </a:xfrm>
          <a:prstGeom prst="rect">
            <a:avLst/>
          </a:prstGeom>
        </p:spPr>
      </p:pic>
    </p:spTree>
    <p:extLst>
      <p:ext uri="{BB962C8B-B14F-4D97-AF65-F5344CB8AC3E}">
        <p14:creationId xmlns:p14="http://schemas.microsoft.com/office/powerpoint/2010/main" val="22340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B4C53F-5080-2BF8-D7CE-E8FFFB67C6EC}"/>
              </a:ext>
            </a:extLst>
          </p:cNvPr>
          <p:cNvPicPr>
            <a:picLocks noChangeAspect="1"/>
          </p:cNvPicPr>
          <p:nvPr/>
        </p:nvPicPr>
        <p:blipFill>
          <a:blip r:embed="rId2"/>
          <a:stretch>
            <a:fillRect/>
          </a:stretch>
        </p:blipFill>
        <p:spPr>
          <a:xfrm>
            <a:off x="0" y="1413"/>
            <a:ext cx="9144000" cy="5936291"/>
          </a:xfrm>
          <a:prstGeom prst="rect">
            <a:avLst/>
          </a:prstGeom>
        </p:spPr>
      </p:pic>
    </p:spTree>
    <p:extLst>
      <p:ext uri="{BB962C8B-B14F-4D97-AF65-F5344CB8AC3E}">
        <p14:creationId xmlns:p14="http://schemas.microsoft.com/office/powerpoint/2010/main" val="393989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629C56-43C5-4218-8304-71AF36DC367C}"/>
              </a:ext>
            </a:extLst>
          </p:cNvPr>
          <p:cNvSpPr>
            <a:spLocks noGrp="1"/>
          </p:cNvSpPr>
          <p:nvPr>
            <p:ph type="body" sz="quarter" idx="15"/>
          </p:nvPr>
        </p:nvSpPr>
        <p:spPr>
          <a:xfrm>
            <a:off x="1329070" y="13484"/>
            <a:ext cx="6624305" cy="635128"/>
          </a:xfrm>
        </p:spPr>
        <p:txBody>
          <a:bodyPr/>
          <a:lstStyle/>
          <a:p>
            <a:pPr algn="ctr"/>
            <a:r>
              <a:rPr lang="en-GB"/>
              <a:t>Key Dates</a:t>
            </a:r>
          </a:p>
        </p:txBody>
      </p:sp>
      <p:graphicFrame>
        <p:nvGraphicFramePr>
          <p:cNvPr id="5" name="Table 4">
            <a:extLst>
              <a:ext uri="{FF2B5EF4-FFF2-40B4-BE49-F238E27FC236}">
                <a16:creationId xmlns:a16="http://schemas.microsoft.com/office/drawing/2014/main" id="{E019FE36-7A42-483F-82E8-5051C85DECDB}"/>
              </a:ext>
            </a:extLst>
          </p:cNvPr>
          <p:cNvGraphicFramePr>
            <a:graphicFrameLocks noGrp="1"/>
          </p:cNvGraphicFramePr>
          <p:nvPr>
            <p:extLst>
              <p:ext uri="{D42A27DB-BD31-4B8C-83A1-F6EECF244321}">
                <p14:modId xmlns:p14="http://schemas.microsoft.com/office/powerpoint/2010/main" val="3618891759"/>
              </p:ext>
            </p:extLst>
          </p:nvPr>
        </p:nvGraphicFramePr>
        <p:xfrm>
          <a:off x="13213" y="673907"/>
          <a:ext cx="9162492" cy="2797668"/>
        </p:xfrm>
        <a:graphic>
          <a:graphicData uri="http://schemas.openxmlformats.org/drawingml/2006/table">
            <a:tbl>
              <a:tblPr firstRow="1" bandRow="1">
                <a:tableStyleId>{5C22544A-7EE6-4342-B048-85BDC9FD1C3A}</a:tableStyleId>
              </a:tblPr>
              <a:tblGrid>
                <a:gridCol w="4168588">
                  <a:extLst>
                    <a:ext uri="{9D8B030D-6E8A-4147-A177-3AD203B41FA5}">
                      <a16:colId xmlns:a16="http://schemas.microsoft.com/office/drawing/2014/main" val="1570929573"/>
                    </a:ext>
                  </a:extLst>
                </a:gridCol>
                <a:gridCol w="4993904">
                  <a:extLst>
                    <a:ext uri="{9D8B030D-6E8A-4147-A177-3AD203B41FA5}">
                      <a16:colId xmlns:a16="http://schemas.microsoft.com/office/drawing/2014/main" val="2259074995"/>
                    </a:ext>
                  </a:extLst>
                </a:gridCol>
              </a:tblGrid>
              <a:tr h="346184">
                <a:tc>
                  <a:txBody>
                    <a:bodyPr/>
                    <a:lstStyle/>
                    <a:p>
                      <a:pPr algn="ctr"/>
                      <a:endParaRPr lang="en-GB"/>
                    </a:p>
                  </a:txBody>
                  <a:tcPr/>
                </a:tc>
                <a:tc>
                  <a:txBody>
                    <a:bodyPr/>
                    <a:lstStyle/>
                    <a:p>
                      <a:pPr algn="ctr"/>
                      <a:endParaRPr lang="en-GB" sz="1600"/>
                    </a:p>
                  </a:txBody>
                  <a:tcPr/>
                </a:tc>
                <a:extLst>
                  <a:ext uri="{0D108BD9-81ED-4DB2-BD59-A6C34878D82A}">
                    <a16:rowId xmlns:a16="http://schemas.microsoft.com/office/drawing/2014/main" val="1977299545"/>
                  </a:ext>
                </a:extLst>
              </a:tr>
              <a:tr h="379153">
                <a:tc>
                  <a:txBody>
                    <a:bodyPr/>
                    <a:lstStyle/>
                    <a:p>
                      <a:pPr algn="l"/>
                      <a:r>
                        <a:rPr lang="en-GB" sz="1600" dirty="0"/>
                        <a:t>Friday 4th April</a:t>
                      </a:r>
                    </a:p>
                  </a:txBody>
                  <a:tcPr/>
                </a:tc>
                <a:tc>
                  <a:txBody>
                    <a:bodyPr/>
                    <a:lstStyle/>
                    <a:p>
                      <a:pPr algn="l"/>
                      <a:r>
                        <a:rPr lang="en-GB" sz="1600" dirty="0"/>
                        <a:t>Year group trip to Chessington (TBC)</a:t>
                      </a:r>
                    </a:p>
                  </a:txBody>
                  <a:tcPr/>
                </a:tc>
                <a:extLst>
                  <a:ext uri="{0D108BD9-81ED-4DB2-BD59-A6C34878D82A}">
                    <a16:rowId xmlns:a16="http://schemas.microsoft.com/office/drawing/2014/main" val="2826946349"/>
                  </a:ext>
                </a:extLst>
              </a:tr>
              <a:tr h="369794">
                <a:tc>
                  <a:txBody>
                    <a:bodyPr/>
                    <a:lstStyle/>
                    <a:p>
                      <a:pPr algn="l"/>
                      <a:r>
                        <a:rPr lang="en-GB" sz="1600"/>
                        <a:t>Tues 22nd &amp; Wed 23rd April</a:t>
                      </a:r>
                    </a:p>
                  </a:txBody>
                  <a:tcPr/>
                </a:tc>
                <a:tc>
                  <a:txBody>
                    <a:bodyPr/>
                    <a:lstStyle/>
                    <a:p>
                      <a:pPr algn="l"/>
                      <a:r>
                        <a:rPr lang="en-GB" sz="1600"/>
                        <a:t>Year 11 MFL (Languages) Speaking &amp; Listening exams</a:t>
                      </a:r>
                    </a:p>
                  </a:txBody>
                  <a:tcPr/>
                </a:tc>
                <a:extLst>
                  <a:ext uri="{0D108BD9-81ED-4DB2-BD59-A6C34878D82A}">
                    <a16:rowId xmlns:a16="http://schemas.microsoft.com/office/drawing/2014/main" val="3772729608"/>
                  </a:ext>
                </a:extLst>
              </a:tr>
              <a:tr h="336176">
                <a:tc>
                  <a:txBody>
                    <a:bodyPr/>
                    <a:lstStyle/>
                    <a:p>
                      <a:pPr algn="l"/>
                      <a:r>
                        <a:rPr lang="en-GB" sz="1600"/>
                        <a:t>Monday 12th May –Thurs 19th June</a:t>
                      </a:r>
                    </a:p>
                  </a:txBody>
                  <a:tcPr/>
                </a:tc>
                <a:tc>
                  <a:txBody>
                    <a:bodyPr/>
                    <a:lstStyle/>
                    <a:p>
                      <a:pPr algn="l"/>
                      <a:r>
                        <a:rPr lang="en-GB" sz="1600"/>
                        <a:t>Written GCSE exams period</a:t>
                      </a:r>
                    </a:p>
                  </a:txBody>
                  <a:tcPr/>
                </a:tc>
                <a:extLst>
                  <a:ext uri="{0D108BD9-81ED-4DB2-BD59-A6C34878D82A}">
                    <a16:rowId xmlns:a16="http://schemas.microsoft.com/office/drawing/2014/main" val="2215294473"/>
                  </a:ext>
                </a:extLst>
              </a:tr>
              <a:tr h="379153">
                <a:tc>
                  <a:txBody>
                    <a:bodyPr/>
                    <a:lstStyle/>
                    <a:p>
                      <a:pPr algn="l"/>
                      <a:r>
                        <a:rPr lang="en-GB" sz="1600"/>
                        <a:t>Friday 20th June</a:t>
                      </a:r>
                    </a:p>
                  </a:txBody>
                  <a:tcPr/>
                </a:tc>
                <a:tc>
                  <a:txBody>
                    <a:bodyPr/>
                    <a:lstStyle/>
                    <a:p>
                      <a:pPr algn="l"/>
                      <a:r>
                        <a:rPr lang="en-GB" sz="1600"/>
                        <a:t>Year 11 leavers assembly (pm)</a:t>
                      </a:r>
                    </a:p>
                  </a:txBody>
                  <a:tcPr/>
                </a:tc>
                <a:extLst>
                  <a:ext uri="{0D108BD9-81ED-4DB2-BD59-A6C34878D82A}">
                    <a16:rowId xmlns:a16="http://schemas.microsoft.com/office/drawing/2014/main" val="561615940"/>
                  </a:ext>
                </a:extLst>
              </a:tr>
              <a:tr h="379153">
                <a:tc>
                  <a:txBody>
                    <a:bodyPr/>
                    <a:lstStyle/>
                    <a:p>
                      <a:pPr algn="l"/>
                      <a:r>
                        <a:rPr lang="en-GB" sz="1600"/>
                        <a:t>Friday 27th June</a:t>
                      </a:r>
                    </a:p>
                  </a:txBody>
                  <a:tcPr/>
                </a:tc>
                <a:tc>
                  <a:txBody>
                    <a:bodyPr/>
                    <a:lstStyle/>
                    <a:p>
                      <a:pPr algn="l"/>
                      <a:r>
                        <a:rPr lang="en-GB" sz="1600"/>
                        <a:t>Year 11 leavers prom</a:t>
                      </a:r>
                    </a:p>
                  </a:txBody>
                  <a:tcPr/>
                </a:tc>
                <a:extLst>
                  <a:ext uri="{0D108BD9-81ED-4DB2-BD59-A6C34878D82A}">
                    <a16:rowId xmlns:a16="http://schemas.microsoft.com/office/drawing/2014/main" val="647330278"/>
                  </a:ext>
                </a:extLst>
              </a:tr>
              <a:tr h="379153">
                <a:tc>
                  <a:txBody>
                    <a:bodyPr/>
                    <a:lstStyle/>
                    <a:p>
                      <a:endParaRPr lang="en-GB"/>
                    </a:p>
                  </a:txBody>
                  <a:tcPr/>
                </a:tc>
                <a:tc>
                  <a:txBody>
                    <a:bodyPr/>
                    <a:lstStyle/>
                    <a:p>
                      <a:endParaRPr lang="en-GB" sz="1600" dirty="0"/>
                    </a:p>
                  </a:txBody>
                  <a:tcPr/>
                </a:tc>
                <a:extLst>
                  <a:ext uri="{0D108BD9-81ED-4DB2-BD59-A6C34878D82A}">
                    <a16:rowId xmlns:a16="http://schemas.microsoft.com/office/drawing/2014/main" val="2895171377"/>
                  </a:ext>
                </a:extLst>
              </a:tr>
            </a:tbl>
          </a:graphicData>
        </a:graphic>
      </p:graphicFrame>
    </p:spTree>
    <p:extLst>
      <p:ext uri="{BB962C8B-B14F-4D97-AF65-F5344CB8AC3E}">
        <p14:creationId xmlns:p14="http://schemas.microsoft.com/office/powerpoint/2010/main" val="3428034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modoro Technique - a Time Management Life Hack - Luxafor">
            <a:extLst>
              <a:ext uri="{FF2B5EF4-FFF2-40B4-BE49-F238E27FC236}">
                <a16:creationId xmlns:a16="http://schemas.microsoft.com/office/drawing/2014/main" id="{3176BE13-C268-9697-95E6-844912B98B9B}"/>
              </a:ext>
            </a:extLst>
          </p:cNvPr>
          <p:cNvPicPr>
            <a:picLocks noChangeAspect="1"/>
          </p:cNvPicPr>
          <p:nvPr/>
        </p:nvPicPr>
        <p:blipFill rotWithShape="1">
          <a:blip r:embed="rId2"/>
          <a:srcRect b="19"/>
          <a:stretch/>
        </p:blipFill>
        <p:spPr>
          <a:xfrm>
            <a:off x="15" y="858211"/>
            <a:ext cx="9143985" cy="5142539"/>
          </a:xfrm>
          <a:prstGeom prst="rect">
            <a:avLst/>
          </a:prstGeom>
        </p:spPr>
      </p:pic>
    </p:spTree>
    <p:extLst>
      <p:ext uri="{BB962C8B-B14F-4D97-AF65-F5344CB8AC3E}">
        <p14:creationId xmlns:p14="http://schemas.microsoft.com/office/powerpoint/2010/main" val="3044645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mory Clock - Sandagogy">
            <a:extLst>
              <a:ext uri="{FF2B5EF4-FFF2-40B4-BE49-F238E27FC236}">
                <a16:creationId xmlns:a16="http://schemas.microsoft.com/office/drawing/2014/main" id="{097F4600-A0C1-1EC7-6246-BDF0CE9A322D}"/>
              </a:ext>
            </a:extLst>
          </p:cNvPr>
          <p:cNvPicPr>
            <a:picLocks noChangeAspect="1"/>
          </p:cNvPicPr>
          <p:nvPr/>
        </p:nvPicPr>
        <p:blipFill>
          <a:blip r:embed="rId2"/>
          <a:stretch>
            <a:fillRect/>
          </a:stretch>
        </p:blipFill>
        <p:spPr>
          <a:xfrm>
            <a:off x="1660294" y="1339850"/>
            <a:ext cx="5823413" cy="4178300"/>
          </a:xfrm>
          <a:prstGeom prst="rect">
            <a:avLst/>
          </a:prstGeom>
        </p:spPr>
      </p:pic>
    </p:spTree>
    <p:extLst>
      <p:ext uri="{BB962C8B-B14F-4D97-AF65-F5344CB8AC3E}">
        <p14:creationId xmlns:p14="http://schemas.microsoft.com/office/powerpoint/2010/main" val="1303684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df, 12.43 KB">
            <a:extLst>
              <a:ext uri="{FF2B5EF4-FFF2-40B4-BE49-F238E27FC236}">
                <a16:creationId xmlns:a16="http://schemas.microsoft.com/office/drawing/2014/main" id="{E709AA27-729A-7C3B-0FE2-BEEC25243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1" y="344129"/>
            <a:ext cx="9180762" cy="556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099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pen and a brain&#10;&#10;AI-generated content may be incorrect.">
            <a:extLst>
              <a:ext uri="{FF2B5EF4-FFF2-40B4-BE49-F238E27FC236}">
                <a16:creationId xmlns:a16="http://schemas.microsoft.com/office/drawing/2014/main" id="{9793F4F8-6B02-DFD1-343F-92B791D5D0A7}"/>
              </a:ext>
            </a:extLst>
          </p:cNvPr>
          <p:cNvPicPr>
            <a:picLocks noChangeAspect="1"/>
          </p:cNvPicPr>
          <p:nvPr/>
        </p:nvPicPr>
        <p:blipFill>
          <a:blip r:embed="rId2">
            <a:alphaModFix amt="59000"/>
          </a:blip>
          <a:stretch>
            <a:fillRect/>
          </a:stretch>
        </p:blipFill>
        <p:spPr>
          <a:xfrm>
            <a:off x="-1120" y="725580"/>
            <a:ext cx="6423213" cy="5877486"/>
          </a:xfrm>
          <a:prstGeom prst="rect">
            <a:avLst/>
          </a:prstGeom>
        </p:spPr>
      </p:pic>
      <p:sp>
        <p:nvSpPr>
          <p:cNvPr id="2" name="Title 1">
            <a:extLst>
              <a:ext uri="{FF2B5EF4-FFF2-40B4-BE49-F238E27FC236}">
                <a16:creationId xmlns:a16="http://schemas.microsoft.com/office/drawing/2014/main" id="{0817CAA3-C5FB-F65B-0094-E5F4212EC359}"/>
              </a:ext>
            </a:extLst>
          </p:cNvPr>
          <p:cNvSpPr>
            <a:spLocks noGrp="1"/>
          </p:cNvSpPr>
          <p:nvPr>
            <p:ph type="ctrTitle"/>
          </p:nvPr>
        </p:nvSpPr>
        <p:spPr>
          <a:xfrm>
            <a:off x="1647264" y="2091227"/>
            <a:ext cx="8169088" cy="2175389"/>
          </a:xfrm>
        </p:spPr>
        <p:txBody>
          <a:bodyPr lIns="91440" tIns="45720" rIns="91440" bIns="45720" anchor="b">
            <a:normAutofit/>
          </a:bodyPr>
          <a:lstStyle/>
          <a:p>
            <a:r>
              <a:rPr lang="en-GB">
                <a:solidFill>
                  <a:srgbClr val="FFFFFF"/>
                </a:solidFill>
              </a:rPr>
              <a:t> </a:t>
            </a:r>
            <a:br>
              <a:rPr lang="en-GB"/>
            </a:br>
            <a:r>
              <a:rPr lang="en-GB">
                <a:solidFill>
                  <a:schemeClr val="bg1"/>
                </a:solidFill>
              </a:rPr>
              <a:t>Brain Dumps</a:t>
            </a:r>
            <a:br>
              <a:rPr lang="en-GB"/>
            </a:br>
            <a:endParaRPr lang="en-GB">
              <a:solidFill>
                <a:srgbClr val="FFFFFF"/>
              </a:solidFill>
            </a:endParaRPr>
          </a:p>
        </p:txBody>
      </p:sp>
      <p:sp>
        <p:nvSpPr>
          <p:cNvPr id="3" name="Subtitle 2">
            <a:extLst>
              <a:ext uri="{FF2B5EF4-FFF2-40B4-BE49-F238E27FC236}">
                <a16:creationId xmlns:a16="http://schemas.microsoft.com/office/drawing/2014/main" id="{A8574A5A-9876-2714-3A2C-2D2C76D5EC94}"/>
              </a:ext>
            </a:extLst>
          </p:cNvPr>
          <p:cNvSpPr>
            <a:spLocks noGrp="1"/>
          </p:cNvSpPr>
          <p:nvPr>
            <p:ph type="subTitle" idx="1"/>
          </p:nvPr>
        </p:nvSpPr>
        <p:spPr>
          <a:xfrm>
            <a:off x="1143000" y="3976804"/>
            <a:ext cx="6858000" cy="823796"/>
          </a:xfrm>
        </p:spPr>
        <p:txBody>
          <a:bodyPr>
            <a:normAutofit/>
          </a:bodyPr>
          <a:lstStyle/>
          <a:p>
            <a:endParaRPr lang="en-GB">
              <a:solidFill>
                <a:srgbClr val="FFFFFF"/>
              </a:solidFill>
            </a:endParaRPr>
          </a:p>
          <a:p>
            <a:endParaRPr lang="en-GB">
              <a:solidFill>
                <a:srgbClr val="FFFFFF"/>
              </a:solidFill>
            </a:endParaRPr>
          </a:p>
          <a:p>
            <a:endParaRPr lang="en-GB">
              <a:solidFill>
                <a:srgbClr val="FFFFFF"/>
              </a:solidFill>
            </a:endParaRPr>
          </a:p>
        </p:txBody>
      </p:sp>
    </p:spTree>
    <p:extLst>
      <p:ext uri="{BB962C8B-B14F-4D97-AF65-F5344CB8AC3E}">
        <p14:creationId xmlns:p14="http://schemas.microsoft.com/office/powerpoint/2010/main" val="37827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D245F4B0-A80A-9130-A54A-DD919E04E1ED}"/>
              </a:ext>
            </a:extLst>
          </p:cNvPr>
          <p:cNvPicPr>
            <a:picLocks noChangeAspect="1"/>
          </p:cNvPicPr>
          <p:nvPr/>
        </p:nvPicPr>
        <p:blipFill>
          <a:blip r:embed="rId2"/>
          <a:stretch>
            <a:fillRect/>
          </a:stretch>
        </p:blipFill>
        <p:spPr>
          <a:xfrm>
            <a:off x="0" y="1051037"/>
            <a:ext cx="9144000" cy="3837044"/>
          </a:xfrm>
          <a:prstGeom prst="rect">
            <a:avLst/>
          </a:prstGeom>
        </p:spPr>
      </p:pic>
    </p:spTree>
    <p:extLst>
      <p:ext uri="{BB962C8B-B14F-4D97-AF65-F5344CB8AC3E}">
        <p14:creationId xmlns:p14="http://schemas.microsoft.com/office/powerpoint/2010/main" val="3332946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3284AF-669C-1AB4-232A-EA1250EF36DD}"/>
              </a:ext>
            </a:extLst>
          </p:cNvPr>
          <p:cNvSpPr txBox="1"/>
          <p:nvPr/>
        </p:nvSpPr>
        <p:spPr>
          <a:xfrm>
            <a:off x="142875" y="865239"/>
            <a:ext cx="5530338" cy="5992761"/>
          </a:xfrm>
          <a:prstGeom prst="rect">
            <a:avLst/>
          </a:prstGeom>
        </p:spPr>
        <p:txBody>
          <a:bodyPr vert="horz" lIns="68580" tIns="34290" rIns="68580" bIns="34290" rtlCol="0">
            <a:normAutofit/>
          </a:bodyPr>
          <a:lstStyle/>
          <a:p>
            <a:pPr indent="-171450">
              <a:lnSpc>
                <a:spcPct val="90000"/>
              </a:lnSpc>
              <a:spcAft>
                <a:spcPts val="450"/>
              </a:spcAft>
              <a:buFont typeface="Arial" panose="020B0604020202020204" pitchFamily="34" charset="0"/>
              <a:buChar char="•"/>
            </a:pPr>
            <a:r>
              <a:rPr lang="en-US" b="1" dirty="0">
                <a:latin typeface="Abadi" panose="020B0604020104020204" pitchFamily="34" charset="0"/>
              </a:rPr>
              <a:t>Good for…</a:t>
            </a:r>
          </a:p>
          <a:p>
            <a:pPr>
              <a:lnSpc>
                <a:spcPct val="90000"/>
              </a:lnSpc>
              <a:spcAft>
                <a:spcPts val="450"/>
              </a:spcAft>
            </a:pPr>
            <a:r>
              <a:rPr lang="en-US" dirty="0">
                <a:latin typeface="Abadi" panose="020B0604020104020204" pitchFamily="34" charset="0"/>
              </a:rPr>
              <a:t> Identifying which parts of a topic you need to focus on the most.</a:t>
            </a:r>
          </a:p>
          <a:p>
            <a:pPr>
              <a:lnSpc>
                <a:spcPct val="90000"/>
              </a:lnSpc>
              <a:spcAft>
                <a:spcPts val="450"/>
              </a:spcAft>
            </a:pPr>
            <a:r>
              <a:rPr lang="en-US" dirty="0">
                <a:latin typeface="Abadi" panose="020B0604020104020204" pitchFamily="34" charset="0"/>
              </a:rPr>
              <a:t> </a:t>
            </a:r>
          </a:p>
          <a:p>
            <a:pPr indent="-171450">
              <a:lnSpc>
                <a:spcPct val="90000"/>
              </a:lnSpc>
              <a:spcAft>
                <a:spcPts val="450"/>
              </a:spcAft>
              <a:buFont typeface="Arial" panose="020B0604020202020204" pitchFamily="34" charset="0"/>
              <a:buChar char="•"/>
            </a:pPr>
            <a:r>
              <a:rPr lang="en-US" b="1" dirty="0">
                <a:latin typeface="Abadi" panose="020B0604020104020204" pitchFamily="34" charset="0"/>
              </a:rPr>
              <a:t>How it works…</a:t>
            </a:r>
          </a:p>
          <a:p>
            <a:pPr marL="128588" indent="-128588">
              <a:lnSpc>
                <a:spcPct val="90000"/>
              </a:lnSpc>
              <a:spcAft>
                <a:spcPts val="450"/>
              </a:spcAft>
              <a:buFont typeface="Arial" panose="020B0604020202020204" pitchFamily="34" charset="0"/>
              <a:buChar char="•"/>
            </a:pPr>
            <a:r>
              <a:rPr lang="en-US" dirty="0">
                <a:latin typeface="Abadi" panose="020B0604020104020204" pitchFamily="34" charset="0"/>
              </a:rPr>
              <a:t>On blank paper write down the topic name as a heading.</a:t>
            </a:r>
          </a:p>
          <a:p>
            <a:pPr marL="128588" indent="-128588">
              <a:lnSpc>
                <a:spcPct val="90000"/>
              </a:lnSpc>
              <a:spcAft>
                <a:spcPts val="450"/>
              </a:spcAft>
              <a:buFont typeface="Arial" panose="020B0604020202020204" pitchFamily="34" charset="0"/>
              <a:buChar char="•"/>
            </a:pPr>
            <a:r>
              <a:rPr lang="en-US" dirty="0">
                <a:latin typeface="Abadi" panose="020B0604020104020204" pitchFamily="34" charset="0"/>
              </a:rPr>
              <a:t> Set time limit and write down as much as you can remember.</a:t>
            </a:r>
          </a:p>
          <a:p>
            <a:pPr marL="128588" indent="-128588">
              <a:lnSpc>
                <a:spcPct val="90000"/>
              </a:lnSpc>
              <a:spcAft>
                <a:spcPts val="450"/>
              </a:spcAft>
              <a:buFont typeface="Arial" panose="020B0604020202020204" pitchFamily="34" charset="0"/>
              <a:buChar char="•"/>
            </a:pPr>
            <a:r>
              <a:rPr lang="en-US" dirty="0">
                <a:latin typeface="Abadi" panose="020B0604020104020204" pitchFamily="34" charset="0"/>
              </a:rPr>
              <a:t> Read over your class notes/Use revision guide/Text book to  gain additional ‘refreshment’ on the topic. </a:t>
            </a:r>
          </a:p>
          <a:p>
            <a:pPr marL="128588" indent="-128588">
              <a:lnSpc>
                <a:spcPct val="90000"/>
              </a:lnSpc>
              <a:spcAft>
                <a:spcPts val="450"/>
              </a:spcAft>
              <a:buFont typeface="Arial" panose="020B0604020202020204" pitchFamily="34" charset="0"/>
              <a:buChar char="•"/>
            </a:pPr>
            <a:r>
              <a:rPr lang="en-US" dirty="0">
                <a:latin typeface="Abadi" panose="020B0604020104020204" pitchFamily="34" charset="0"/>
              </a:rPr>
              <a:t>Take a different </a:t>
            </a:r>
            <a:r>
              <a:rPr lang="en-US" dirty="0" err="1">
                <a:latin typeface="Abadi" panose="020B0604020104020204" pitchFamily="34" charset="0"/>
              </a:rPr>
              <a:t>colour</a:t>
            </a:r>
            <a:r>
              <a:rPr lang="en-US" dirty="0">
                <a:latin typeface="Abadi" panose="020B0604020104020204" pitchFamily="34" charset="0"/>
              </a:rPr>
              <a:t> pen and add more information to your page from memory.</a:t>
            </a:r>
          </a:p>
          <a:p>
            <a:pPr>
              <a:lnSpc>
                <a:spcPct val="90000"/>
              </a:lnSpc>
              <a:spcAft>
                <a:spcPts val="450"/>
              </a:spcAft>
            </a:pPr>
            <a:endParaRPr lang="en-US" dirty="0">
              <a:latin typeface="Abadi" panose="020B0604020104020204" pitchFamily="34" charset="0"/>
            </a:endParaRPr>
          </a:p>
          <a:p>
            <a:pPr>
              <a:lnSpc>
                <a:spcPct val="90000"/>
              </a:lnSpc>
              <a:spcAft>
                <a:spcPts val="450"/>
              </a:spcAft>
            </a:pPr>
            <a:r>
              <a:rPr lang="en-US" dirty="0">
                <a:latin typeface="Abadi" panose="020B0604020104020204" pitchFamily="34" charset="0"/>
              </a:rPr>
              <a:t>✓ Use it to identify what information you struggled to remember so you know what parts of the topic to </a:t>
            </a:r>
            <a:r>
              <a:rPr lang="en-US" dirty="0" err="1">
                <a:latin typeface="Abadi" panose="020B0604020104020204" pitchFamily="34" charset="0"/>
              </a:rPr>
              <a:t>prioritise</a:t>
            </a:r>
            <a:r>
              <a:rPr lang="en-US" dirty="0">
                <a:latin typeface="Abadi" panose="020B0604020104020204" pitchFamily="34" charset="0"/>
              </a:rPr>
              <a:t> for more focused revision.</a:t>
            </a:r>
          </a:p>
          <a:p>
            <a:pPr>
              <a:lnSpc>
                <a:spcPct val="90000"/>
              </a:lnSpc>
              <a:spcAft>
                <a:spcPts val="450"/>
              </a:spcAft>
            </a:pPr>
            <a:r>
              <a:rPr lang="en-US" dirty="0">
                <a:latin typeface="Abadi" panose="020B0604020104020204" pitchFamily="34" charset="0"/>
              </a:rPr>
              <a:t>✓ Use brain dumps as a group revision activity. Swap with your partner, add to your partners brain dump anything they have missed. </a:t>
            </a:r>
          </a:p>
          <a:p>
            <a:pPr>
              <a:lnSpc>
                <a:spcPct val="90000"/>
              </a:lnSpc>
              <a:spcAft>
                <a:spcPts val="450"/>
              </a:spcAft>
            </a:pPr>
            <a:endParaRPr lang="en-US" sz="375" dirty="0">
              <a:solidFill>
                <a:schemeClr val="bg1"/>
              </a:solidFill>
            </a:endParaRPr>
          </a:p>
        </p:txBody>
      </p:sp>
      <p:pic>
        <p:nvPicPr>
          <p:cNvPr id="2050" name="CDFE81C7-F43C-49A1-A017-C2A54B276164" descr="IMG_4702.jpg">
            <a:extLst>
              <a:ext uri="{FF2B5EF4-FFF2-40B4-BE49-F238E27FC236}">
                <a16:creationId xmlns:a16="http://schemas.microsoft.com/office/drawing/2014/main" id="{A1C63E00-6B79-2F8C-961E-99730F5F94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09" b="17758"/>
          <a:stretch/>
        </p:blipFill>
        <p:spPr bwMode="auto">
          <a:xfrm rot="16200000">
            <a:off x="5438284" y="1704128"/>
            <a:ext cx="3797771" cy="3327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5EE6DC-BC1A-5D9B-54EF-F030459B124D}"/>
              </a:ext>
            </a:extLst>
          </p:cNvPr>
          <p:cNvSpPr txBox="1"/>
          <p:nvPr/>
        </p:nvSpPr>
        <p:spPr>
          <a:xfrm>
            <a:off x="-245115" y="187834"/>
            <a:ext cx="4105907" cy="584775"/>
          </a:xfrm>
          <a:prstGeom prst="rect">
            <a:avLst/>
          </a:prstGeom>
          <a:noFill/>
        </p:spPr>
        <p:txBody>
          <a:bodyPr wrap="square" rtlCol="0">
            <a:spAutoFit/>
          </a:bodyPr>
          <a:lstStyle/>
          <a:p>
            <a:pPr algn="ctr"/>
            <a:r>
              <a:rPr lang="en-GB" sz="3200" dirty="0">
                <a:solidFill>
                  <a:schemeClr val="accent4"/>
                </a:solidFill>
              </a:rPr>
              <a:t>Brain Dumps</a:t>
            </a:r>
          </a:p>
        </p:txBody>
      </p:sp>
    </p:spTree>
    <p:extLst>
      <p:ext uri="{BB962C8B-B14F-4D97-AF65-F5344CB8AC3E}">
        <p14:creationId xmlns:p14="http://schemas.microsoft.com/office/powerpoint/2010/main" val="2369108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927D516-4C07-F646-32A6-6A757E5D7E38}"/>
              </a:ext>
            </a:extLst>
          </p:cNvPr>
          <p:cNvSpPr/>
          <p:nvPr/>
        </p:nvSpPr>
        <p:spPr>
          <a:xfrm>
            <a:off x="3382566" y="2678907"/>
            <a:ext cx="2378869" cy="132159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350"/>
          </a:p>
        </p:txBody>
      </p:sp>
    </p:spTree>
    <p:extLst>
      <p:ext uri="{BB962C8B-B14F-4D97-AF65-F5344CB8AC3E}">
        <p14:creationId xmlns:p14="http://schemas.microsoft.com/office/powerpoint/2010/main" val="725302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Colourful pins connected with a thread">
            <a:extLst>
              <a:ext uri="{FF2B5EF4-FFF2-40B4-BE49-F238E27FC236}">
                <a16:creationId xmlns:a16="http://schemas.microsoft.com/office/drawing/2014/main" id="{B2B594AB-407B-56B7-D1E6-99C35364383C}"/>
              </a:ext>
            </a:extLst>
          </p:cNvPr>
          <p:cNvPicPr>
            <a:picLocks noChangeAspect="1"/>
          </p:cNvPicPr>
          <p:nvPr/>
        </p:nvPicPr>
        <p:blipFill rotWithShape="1">
          <a:blip r:embed="rId2"/>
          <a:srcRect r="15627" b="-1"/>
          <a:stretch/>
        </p:blipFill>
        <p:spPr>
          <a:xfrm>
            <a:off x="3249248" y="1337187"/>
            <a:ext cx="5894752" cy="4663563"/>
          </a:xfrm>
          <a:prstGeom prst="rect">
            <a:avLst/>
          </a:prstGeom>
        </p:spPr>
      </p:pic>
      <p:sp>
        <p:nvSpPr>
          <p:cNvPr id="2" name="Title 1">
            <a:extLst>
              <a:ext uri="{FF2B5EF4-FFF2-40B4-BE49-F238E27FC236}">
                <a16:creationId xmlns:a16="http://schemas.microsoft.com/office/drawing/2014/main" id="{684AB0F3-B74E-B261-77BF-11FDEE7F6093}"/>
              </a:ext>
            </a:extLst>
          </p:cNvPr>
          <p:cNvSpPr>
            <a:spLocks noGrp="1"/>
          </p:cNvSpPr>
          <p:nvPr>
            <p:ph type="ctrTitle"/>
          </p:nvPr>
        </p:nvSpPr>
        <p:spPr>
          <a:xfrm>
            <a:off x="358486" y="3196017"/>
            <a:ext cx="3099089" cy="906106"/>
          </a:xfrm>
        </p:spPr>
        <p:txBody>
          <a:bodyPr anchor="b">
            <a:normAutofit/>
          </a:bodyPr>
          <a:lstStyle/>
          <a:p>
            <a:pPr algn="l"/>
            <a:r>
              <a:rPr lang="en-GB" sz="3600" dirty="0"/>
              <a:t>Mind maps</a:t>
            </a:r>
          </a:p>
        </p:txBody>
      </p:sp>
      <p:sp>
        <p:nvSpPr>
          <p:cNvPr id="3" name="Subtitle 2">
            <a:extLst>
              <a:ext uri="{FF2B5EF4-FFF2-40B4-BE49-F238E27FC236}">
                <a16:creationId xmlns:a16="http://schemas.microsoft.com/office/drawing/2014/main" id="{E6EC8C5C-D361-AFDB-3AA2-044A1B0A3341}"/>
              </a:ext>
            </a:extLst>
          </p:cNvPr>
          <p:cNvSpPr>
            <a:spLocks noGrp="1"/>
          </p:cNvSpPr>
          <p:nvPr>
            <p:ph type="subTitle" idx="1"/>
          </p:nvPr>
        </p:nvSpPr>
        <p:spPr>
          <a:xfrm>
            <a:off x="358486" y="4511942"/>
            <a:ext cx="3017519" cy="906106"/>
          </a:xfrm>
        </p:spPr>
        <p:txBody>
          <a:bodyPr>
            <a:normAutofit/>
          </a:bodyPr>
          <a:lstStyle/>
          <a:p>
            <a:pPr algn="l"/>
            <a:endParaRPr lang="en-GB" sz="1500"/>
          </a:p>
        </p:txBody>
      </p:sp>
    </p:spTree>
    <p:extLst>
      <p:ext uri="{BB962C8B-B14F-4D97-AF65-F5344CB8AC3E}">
        <p14:creationId xmlns:p14="http://schemas.microsoft.com/office/powerpoint/2010/main" val="333242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CA713B5-242B-D87F-FDCF-0FC7F81DFE6E}"/>
              </a:ext>
            </a:extLst>
          </p:cNvPr>
          <p:cNvPicPr>
            <a:picLocks noGrp="1" noChangeAspect="1"/>
          </p:cNvPicPr>
          <p:nvPr>
            <p:ph idx="4294967295"/>
          </p:nvPr>
        </p:nvPicPr>
        <p:blipFill>
          <a:blip r:embed="rId2"/>
          <a:stretch>
            <a:fillRect/>
          </a:stretch>
        </p:blipFill>
        <p:spPr>
          <a:xfrm>
            <a:off x="1" y="1381125"/>
            <a:ext cx="5174456" cy="3452813"/>
          </a:xfrm>
          <a:prstGeom prst="rect">
            <a:avLst/>
          </a:prstGeom>
        </p:spPr>
      </p:pic>
      <p:sp>
        <p:nvSpPr>
          <p:cNvPr id="5" name="TextBox 4">
            <a:extLst>
              <a:ext uri="{FF2B5EF4-FFF2-40B4-BE49-F238E27FC236}">
                <a16:creationId xmlns:a16="http://schemas.microsoft.com/office/drawing/2014/main" id="{A9EDC473-DA8D-19C7-39F4-717B80753352}"/>
              </a:ext>
            </a:extLst>
          </p:cNvPr>
          <p:cNvSpPr txBox="1"/>
          <p:nvPr/>
        </p:nvSpPr>
        <p:spPr>
          <a:xfrm>
            <a:off x="5174457" y="819157"/>
            <a:ext cx="3871872" cy="5301451"/>
          </a:xfrm>
          <a:prstGeom prst="rect">
            <a:avLst/>
          </a:prstGeom>
          <a:solidFill>
            <a:schemeClr val="accent4">
              <a:lumMod val="20000"/>
              <a:lumOff val="80000"/>
            </a:schemeClr>
          </a:solidFill>
          <a:ln>
            <a:solidFill>
              <a:schemeClr val="tx1"/>
            </a:solidFill>
          </a:ln>
        </p:spPr>
        <p:txBody>
          <a:bodyPr wrap="square" lIns="68580" tIns="34290" rIns="68580" bIns="34290" rtlCol="0" anchor="t">
            <a:spAutoFit/>
          </a:bodyPr>
          <a:lstStyle/>
          <a:p>
            <a:pPr marL="213995" indent="-213995">
              <a:buFont typeface="Calibri"/>
              <a:buChar char="-"/>
            </a:pPr>
            <a:r>
              <a:rPr lang="en-GB" sz="2000">
                <a:latin typeface="Abadi"/>
              </a:rPr>
              <a:t>Choose a main theme that you want to revise. </a:t>
            </a:r>
          </a:p>
          <a:p>
            <a:pPr marL="213995" indent="-213995">
              <a:buFont typeface="Calibri"/>
              <a:buChar char="-"/>
            </a:pPr>
            <a:r>
              <a:rPr lang="en-GB" sz="2000">
                <a:latin typeface="Abadi"/>
              </a:rPr>
              <a:t>Write the main theme in the centre</a:t>
            </a:r>
          </a:p>
          <a:p>
            <a:endParaRPr lang="en-GB" sz="2000">
              <a:latin typeface="Abadi" panose="020B0604020104020204" pitchFamily="34" charset="0"/>
            </a:endParaRPr>
          </a:p>
          <a:p>
            <a:pPr marL="213995" indent="-213995">
              <a:buFont typeface="Calibri"/>
              <a:buChar char="-"/>
            </a:pPr>
            <a:r>
              <a:rPr lang="en-GB" sz="2000">
                <a:latin typeface="Abadi"/>
              </a:rPr>
              <a:t>Draw branches coming out from the main theme and write main ideas as nodes. </a:t>
            </a:r>
            <a:endParaRPr lang="en-GB" sz="2000">
              <a:latin typeface="Abadi"/>
              <a:ea typeface="Calibri"/>
              <a:cs typeface="Calibri"/>
            </a:endParaRPr>
          </a:p>
          <a:p>
            <a:pPr marL="213995" indent="-213995">
              <a:buFont typeface="Calibri"/>
              <a:buChar char="-"/>
            </a:pPr>
            <a:endParaRPr lang="en-GB" sz="2000">
              <a:latin typeface="Abadi" panose="020B0604020104020204" pitchFamily="34" charset="0"/>
            </a:endParaRPr>
          </a:p>
          <a:p>
            <a:pPr marL="213995" indent="-213995">
              <a:buFont typeface="Calibri"/>
              <a:buChar char="-"/>
            </a:pPr>
            <a:r>
              <a:rPr lang="en-GB" sz="2000">
                <a:latin typeface="Abadi"/>
              </a:rPr>
              <a:t>Add additional sub-nodes branches connecting related ideas</a:t>
            </a:r>
          </a:p>
          <a:p>
            <a:endParaRPr lang="en-GB" sz="2000">
              <a:latin typeface="Abadi" panose="020B0604020104020204" pitchFamily="34" charset="0"/>
            </a:endParaRPr>
          </a:p>
          <a:p>
            <a:pPr marL="213995" indent="-213995">
              <a:buFont typeface="Calibri"/>
              <a:buChar char="-"/>
            </a:pPr>
            <a:r>
              <a:rPr lang="en-GB" sz="2000">
                <a:latin typeface="Abadi"/>
              </a:rPr>
              <a:t>Use different colours, symbols, and images to represent different ideas and relationships. </a:t>
            </a:r>
          </a:p>
        </p:txBody>
      </p:sp>
      <p:cxnSp>
        <p:nvCxnSpPr>
          <p:cNvPr id="2" name="Straight Arrow Connector 1">
            <a:extLst>
              <a:ext uri="{FF2B5EF4-FFF2-40B4-BE49-F238E27FC236}">
                <a16:creationId xmlns:a16="http://schemas.microsoft.com/office/drawing/2014/main" id="{35EF06A7-BEAA-AA2C-D202-1F13872361A7}"/>
              </a:ext>
            </a:extLst>
          </p:cNvPr>
          <p:cNvCxnSpPr/>
          <p:nvPr/>
        </p:nvCxnSpPr>
        <p:spPr>
          <a:xfrm flipH="1">
            <a:off x="1444486" y="4121426"/>
            <a:ext cx="349527" cy="868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30560440-6E3D-FA12-AC11-7BCEDA73073D}"/>
              </a:ext>
            </a:extLst>
          </p:cNvPr>
          <p:cNvCxnSpPr/>
          <p:nvPr/>
        </p:nvCxnSpPr>
        <p:spPr>
          <a:xfrm flipH="1">
            <a:off x="2818882" y="3507995"/>
            <a:ext cx="150744" cy="1613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F7664C7-73D9-6852-3676-66A83919CC07}"/>
              </a:ext>
            </a:extLst>
          </p:cNvPr>
          <p:cNvSpPr txBox="1"/>
          <p:nvPr/>
        </p:nvSpPr>
        <p:spPr>
          <a:xfrm>
            <a:off x="2282995" y="5187049"/>
            <a:ext cx="1786373"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a:ea typeface="Calibri"/>
                <a:cs typeface="Calibri"/>
              </a:rPr>
              <a:t>Main Theme</a:t>
            </a:r>
          </a:p>
        </p:txBody>
      </p:sp>
      <p:sp>
        <p:nvSpPr>
          <p:cNvPr id="7" name="TextBox 6">
            <a:extLst>
              <a:ext uri="{FF2B5EF4-FFF2-40B4-BE49-F238E27FC236}">
                <a16:creationId xmlns:a16="http://schemas.microsoft.com/office/drawing/2014/main" id="{6DCD21CC-8ADB-B189-840E-82C95DDFB53A}"/>
              </a:ext>
            </a:extLst>
          </p:cNvPr>
          <p:cNvSpPr txBox="1"/>
          <p:nvPr/>
        </p:nvSpPr>
        <p:spPr>
          <a:xfrm>
            <a:off x="1089087" y="5041543"/>
            <a:ext cx="106065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350" b="1">
                <a:ea typeface="Calibri"/>
                <a:cs typeface="Calibri"/>
              </a:rPr>
              <a:t>Node</a:t>
            </a:r>
          </a:p>
        </p:txBody>
      </p:sp>
      <p:sp>
        <p:nvSpPr>
          <p:cNvPr id="8" name="TextBox 7">
            <a:extLst>
              <a:ext uri="{FF2B5EF4-FFF2-40B4-BE49-F238E27FC236}">
                <a16:creationId xmlns:a16="http://schemas.microsoft.com/office/drawing/2014/main" id="{A8E79BC1-6D21-2D63-C59A-F3ACE130326D}"/>
              </a:ext>
            </a:extLst>
          </p:cNvPr>
          <p:cNvSpPr txBox="1"/>
          <p:nvPr/>
        </p:nvSpPr>
        <p:spPr>
          <a:xfrm>
            <a:off x="368500" y="5323151"/>
            <a:ext cx="106065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sz="1350" b="1" err="1">
                <a:ea typeface="Calibri"/>
                <a:cs typeface="Calibri"/>
              </a:rPr>
              <a:t>Subnode</a:t>
            </a:r>
            <a:endParaRPr lang="en-US" sz="1350" err="1"/>
          </a:p>
        </p:txBody>
      </p:sp>
      <p:cxnSp>
        <p:nvCxnSpPr>
          <p:cNvPr id="9" name="Straight Arrow Connector 8">
            <a:extLst>
              <a:ext uri="{FF2B5EF4-FFF2-40B4-BE49-F238E27FC236}">
                <a16:creationId xmlns:a16="http://schemas.microsoft.com/office/drawing/2014/main" id="{EDEB4699-3C09-936A-F607-29D5543A3BD4}"/>
              </a:ext>
            </a:extLst>
          </p:cNvPr>
          <p:cNvCxnSpPr>
            <a:cxnSpLocks/>
          </p:cNvCxnSpPr>
          <p:nvPr/>
        </p:nvCxnSpPr>
        <p:spPr>
          <a:xfrm flipH="1">
            <a:off x="723899" y="4510708"/>
            <a:ext cx="349527" cy="868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972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84948A4A-77B2-7D8A-A7D2-50DC0C274315}"/>
              </a:ext>
            </a:extLst>
          </p:cNvPr>
          <p:cNvPicPr>
            <a:picLocks noChangeAspect="1"/>
          </p:cNvPicPr>
          <p:nvPr/>
        </p:nvPicPr>
        <p:blipFill>
          <a:blip r:embed="rId2"/>
          <a:stretch>
            <a:fillRect/>
          </a:stretch>
        </p:blipFill>
        <p:spPr>
          <a:xfrm>
            <a:off x="4007964" y="1319943"/>
            <a:ext cx="5209763" cy="2327414"/>
          </a:xfrm>
          <a:prstGeom prst="rect">
            <a:avLst/>
          </a:prstGeom>
        </p:spPr>
      </p:pic>
      <p:sp>
        <p:nvSpPr>
          <p:cNvPr id="7" name="TextBox 6">
            <a:extLst>
              <a:ext uri="{FF2B5EF4-FFF2-40B4-BE49-F238E27FC236}">
                <a16:creationId xmlns:a16="http://schemas.microsoft.com/office/drawing/2014/main" id="{350DAF39-1AB9-80DB-ACD5-EA940F72DDA1}"/>
              </a:ext>
            </a:extLst>
          </p:cNvPr>
          <p:cNvSpPr txBox="1"/>
          <p:nvPr/>
        </p:nvSpPr>
        <p:spPr>
          <a:xfrm>
            <a:off x="4572765" y="690400"/>
            <a:ext cx="3773712"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a:solidFill>
                  <a:srgbClr val="000000"/>
                </a:solidFill>
                <a:cs typeface="Calibri"/>
              </a:rPr>
              <a:t>Using websites to generate their mind maps:</a:t>
            </a:r>
          </a:p>
        </p:txBody>
      </p:sp>
      <p:sp>
        <p:nvSpPr>
          <p:cNvPr id="8" name="TextBox 7">
            <a:extLst>
              <a:ext uri="{FF2B5EF4-FFF2-40B4-BE49-F238E27FC236}">
                <a16:creationId xmlns:a16="http://schemas.microsoft.com/office/drawing/2014/main" id="{8FA5C833-DA57-61BD-946C-20F3745406F3}"/>
              </a:ext>
            </a:extLst>
          </p:cNvPr>
          <p:cNvSpPr txBox="1"/>
          <p:nvPr/>
        </p:nvSpPr>
        <p:spPr>
          <a:xfrm>
            <a:off x="5530028" y="1040773"/>
            <a:ext cx="1864526" cy="276999"/>
          </a:xfrm>
          <a:prstGeom prst="rect">
            <a:avLst/>
          </a:prstGeom>
          <a:solidFill>
            <a:srgbClr val="FFFF00"/>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cs typeface="Calibri"/>
              </a:rPr>
              <a:t>Mindmup.com</a:t>
            </a:r>
          </a:p>
        </p:txBody>
      </p:sp>
      <p:pic>
        <p:nvPicPr>
          <p:cNvPr id="9" name="Picture 8" descr="A diagram of a poster&#10;&#10;Description automatically generated">
            <a:extLst>
              <a:ext uri="{FF2B5EF4-FFF2-40B4-BE49-F238E27FC236}">
                <a16:creationId xmlns:a16="http://schemas.microsoft.com/office/drawing/2014/main" id="{08E0912D-CCBB-CDEA-2188-BC96D9B4665D}"/>
              </a:ext>
            </a:extLst>
          </p:cNvPr>
          <p:cNvPicPr>
            <a:picLocks noChangeAspect="1"/>
          </p:cNvPicPr>
          <p:nvPr/>
        </p:nvPicPr>
        <p:blipFill>
          <a:blip r:embed="rId3"/>
          <a:stretch>
            <a:fillRect/>
          </a:stretch>
        </p:blipFill>
        <p:spPr>
          <a:xfrm>
            <a:off x="5760490" y="3706035"/>
            <a:ext cx="3286022" cy="1783557"/>
          </a:xfrm>
          <a:prstGeom prst="rect">
            <a:avLst/>
          </a:prstGeom>
        </p:spPr>
      </p:pic>
      <p:sp>
        <p:nvSpPr>
          <p:cNvPr id="10" name="TextBox 9">
            <a:extLst>
              <a:ext uri="{FF2B5EF4-FFF2-40B4-BE49-F238E27FC236}">
                <a16:creationId xmlns:a16="http://schemas.microsoft.com/office/drawing/2014/main" id="{4A6ADCD4-1103-15B1-DA12-8CA0692C107A}"/>
              </a:ext>
            </a:extLst>
          </p:cNvPr>
          <p:cNvSpPr txBox="1"/>
          <p:nvPr/>
        </p:nvSpPr>
        <p:spPr>
          <a:xfrm>
            <a:off x="6300471" y="3430265"/>
            <a:ext cx="1864526" cy="276999"/>
          </a:xfrm>
          <a:prstGeom prst="rect">
            <a:avLst/>
          </a:prstGeom>
          <a:solidFill>
            <a:srgbClr val="FFFF00"/>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a:cs typeface="Calibri"/>
              </a:rPr>
              <a:t>Canva.com</a:t>
            </a:r>
          </a:p>
        </p:txBody>
      </p:sp>
      <p:pic>
        <p:nvPicPr>
          <p:cNvPr id="12" name="Picture 11" descr="A white board with handwritten notes&#10;&#10;AI-generated content may be incorrect.">
            <a:extLst>
              <a:ext uri="{FF2B5EF4-FFF2-40B4-BE49-F238E27FC236}">
                <a16:creationId xmlns:a16="http://schemas.microsoft.com/office/drawing/2014/main" id="{A1ADBC35-1434-7AB3-0051-3BFE99734DC3}"/>
              </a:ext>
            </a:extLst>
          </p:cNvPr>
          <p:cNvPicPr>
            <a:picLocks noChangeAspect="1"/>
          </p:cNvPicPr>
          <p:nvPr/>
        </p:nvPicPr>
        <p:blipFill>
          <a:blip r:embed="rId4"/>
          <a:stretch>
            <a:fillRect/>
          </a:stretch>
        </p:blipFill>
        <p:spPr>
          <a:xfrm>
            <a:off x="1388" y="687807"/>
            <a:ext cx="3913153" cy="2868350"/>
          </a:xfrm>
          <a:prstGeom prst="rect">
            <a:avLst/>
          </a:prstGeom>
        </p:spPr>
      </p:pic>
      <p:pic>
        <p:nvPicPr>
          <p:cNvPr id="13" name="Picture 12" descr="A diagram of political beliefs&#10;&#10;AI-generated content may be incorrect.">
            <a:extLst>
              <a:ext uri="{FF2B5EF4-FFF2-40B4-BE49-F238E27FC236}">
                <a16:creationId xmlns:a16="http://schemas.microsoft.com/office/drawing/2014/main" id="{B57AEC49-4814-5C85-830F-22BF5DD02C00}"/>
              </a:ext>
            </a:extLst>
          </p:cNvPr>
          <p:cNvPicPr>
            <a:picLocks noChangeAspect="1"/>
          </p:cNvPicPr>
          <p:nvPr/>
        </p:nvPicPr>
        <p:blipFill>
          <a:blip r:embed="rId5"/>
          <a:stretch>
            <a:fillRect/>
          </a:stretch>
        </p:blipFill>
        <p:spPr>
          <a:xfrm>
            <a:off x="232912" y="3651299"/>
            <a:ext cx="4598227" cy="3030532"/>
          </a:xfrm>
          <a:prstGeom prst="rect">
            <a:avLst/>
          </a:prstGeom>
        </p:spPr>
      </p:pic>
    </p:spTree>
    <p:extLst>
      <p:ext uri="{BB962C8B-B14F-4D97-AF65-F5344CB8AC3E}">
        <p14:creationId xmlns:p14="http://schemas.microsoft.com/office/powerpoint/2010/main" val="3998888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DEEE2-71AA-7485-0AD7-AFCF7629F73C}"/>
              </a:ext>
            </a:extLst>
          </p:cNvPr>
          <p:cNvSpPr>
            <a:spLocks noGrp="1"/>
          </p:cNvSpPr>
          <p:nvPr>
            <p:ph type="title"/>
          </p:nvPr>
        </p:nvSpPr>
        <p:spPr>
          <a:xfrm>
            <a:off x="605473" y="708020"/>
            <a:ext cx="7633742" cy="1119099"/>
          </a:xfrm>
        </p:spPr>
        <p:txBody>
          <a:bodyPr/>
          <a:lstStyle/>
          <a:p>
            <a:r>
              <a:rPr lang="en-GB"/>
              <a:t>Maths paper break down</a:t>
            </a:r>
          </a:p>
        </p:txBody>
      </p:sp>
      <p:sp>
        <p:nvSpPr>
          <p:cNvPr id="4" name="Rectangle 3">
            <a:extLst>
              <a:ext uri="{FF2B5EF4-FFF2-40B4-BE49-F238E27FC236}">
                <a16:creationId xmlns:a16="http://schemas.microsoft.com/office/drawing/2014/main" id="{A9879C89-96F1-96A5-1853-00B8D94CDF5C}"/>
              </a:ext>
            </a:extLst>
          </p:cNvPr>
          <p:cNvSpPr/>
          <p:nvPr/>
        </p:nvSpPr>
        <p:spPr>
          <a:xfrm>
            <a:off x="610046" y="2125069"/>
            <a:ext cx="7633742" cy="1200329"/>
          </a:xfrm>
          <a:prstGeom prst="rect">
            <a:avLst/>
          </a:prstGeom>
        </p:spPr>
        <p:txBody>
          <a:bodyPr wrap="square">
            <a:spAutoFit/>
          </a:bodyPr>
          <a:lstStyle/>
          <a:p>
            <a:r>
              <a:rPr lang="en-GB" sz="1800"/>
              <a:t>Students have their most recent mock grade.</a:t>
            </a:r>
          </a:p>
          <a:p>
            <a:r>
              <a:rPr lang="en-GB" sz="1800"/>
              <a:t>We expect students to go up roughly 1/3 of a grade from this point with booklet revision.</a:t>
            </a:r>
            <a:br>
              <a:rPr lang="en-US" sz="1800"/>
            </a:br>
            <a:endParaRPr lang="en-US" sz="1800"/>
          </a:p>
        </p:txBody>
      </p:sp>
      <p:pic>
        <p:nvPicPr>
          <p:cNvPr id="6" name="Picture 5">
            <a:extLst>
              <a:ext uri="{FF2B5EF4-FFF2-40B4-BE49-F238E27FC236}">
                <a16:creationId xmlns:a16="http://schemas.microsoft.com/office/drawing/2014/main" id="{6859D00F-15B8-EB5F-0ACC-8777010681DC}"/>
              </a:ext>
            </a:extLst>
          </p:cNvPr>
          <p:cNvPicPr>
            <a:picLocks noChangeAspect="1"/>
          </p:cNvPicPr>
          <p:nvPr/>
        </p:nvPicPr>
        <p:blipFill>
          <a:blip r:embed="rId2"/>
          <a:stretch>
            <a:fillRect/>
          </a:stretch>
        </p:blipFill>
        <p:spPr>
          <a:xfrm>
            <a:off x="1016824" y="3077286"/>
            <a:ext cx="1907111" cy="2698436"/>
          </a:xfrm>
          <a:prstGeom prst="rect">
            <a:avLst/>
          </a:prstGeom>
        </p:spPr>
      </p:pic>
      <p:pic>
        <p:nvPicPr>
          <p:cNvPr id="7" name="Picture 6">
            <a:extLst>
              <a:ext uri="{FF2B5EF4-FFF2-40B4-BE49-F238E27FC236}">
                <a16:creationId xmlns:a16="http://schemas.microsoft.com/office/drawing/2014/main" id="{013A6542-31A8-70D3-9A18-7F83F2282330}"/>
              </a:ext>
            </a:extLst>
          </p:cNvPr>
          <p:cNvPicPr>
            <a:picLocks noChangeAspect="1"/>
          </p:cNvPicPr>
          <p:nvPr/>
        </p:nvPicPr>
        <p:blipFill>
          <a:blip r:embed="rId3"/>
          <a:stretch>
            <a:fillRect/>
          </a:stretch>
        </p:blipFill>
        <p:spPr>
          <a:xfrm>
            <a:off x="3115654" y="3114825"/>
            <a:ext cx="1908455" cy="2698436"/>
          </a:xfrm>
          <a:prstGeom prst="rect">
            <a:avLst/>
          </a:prstGeom>
        </p:spPr>
      </p:pic>
      <p:pic>
        <p:nvPicPr>
          <p:cNvPr id="8" name="Picture 7">
            <a:extLst>
              <a:ext uri="{FF2B5EF4-FFF2-40B4-BE49-F238E27FC236}">
                <a16:creationId xmlns:a16="http://schemas.microsoft.com/office/drawing/2014/main" id="{F986B289-8BCE-3A59-BCFD-F932D4E583D4}"/>
              </a:ext>
            </a:extLst>
          </p:cNvPr>
          <p:cNvPicPr>
            <a:picLocks noChangeAspect="1"/>
          </p:cNvPicPr>
          <p:nvPr/>
        </p:nvPicPr>
        <p:blipFill>
          <a:blip r:embed="rId4"/>
          <a:stretch>
            <a:fillRect/>
          </a:stretch>
        </p:blipFill>
        <p:spPr>
          <a:xfrm>
            <a:off x="5215828" y="3114825"/>
            <a:ext cx="1948874" cy="2755586"/>
          </a:xfrm>
          <a:prstGeom prst="rect">
            <a:avLst/>
          </a:prstGeom>
        </p:spPr>
      </p:pic>
    </p:spTree>
    <p:extLst>
      <p:ext uri="{BB962C8B-B14F-4D97-AF65-F5344CB8AC3E}">
        <p14:creationId xmlns:p14="http://schemas.microsoft.com/office/powerpoint/2010/main" val="2181168350"/>
      </p:ext>
    </p:extLst>
  </p:cSld>
  <p:clrMapOvr>
    <a:masterClrMapping/>
  </p:clrMapOvr>
  <mc:AlternateContent xmlns:mc="http://schemas.openxmlformats.org/markup-compatibility/2006" xmlns:p14="http://schemas.microsoft.com/office/powerpoint/2010/main">
    <mc:Choice Requires="p14">
      <p:transition spd="slow" p14:dur="2000" advTm="16770"/>
    </mc:Choice>
    <mc:Fallback xmlns="">
      <p:transition spd="slow" advTm="1677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F69CD88-04B0-33E2-16B7-9218DA8289BD}"/>
              </a:ext>
            </a:extLst>
          </p:cNvPr>
          <p:cNvPicPr>
            <a:picLocks noChangeAspect="1"/>
          </p:cNvPicPr>
          <p:nvPr/>
        </p:nvPicPr>
        <p:blipFill rotWithShape="1">
          <a:blip r:embed="rId2"/>
          <a:srcRect l="28620"/>
          <a:stretch/>
        </p:blipFill>
        <p:spPr>
          <a:xfrm>
            <a:off x="1891767" y="10"/>
            <a:ext cx="7252231"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C7B3314D-E93F-6C91-E116-9096A6A5690F}"/>
              </a:ext>
            </a:extLst>
          </p:cNvPr>
          <p:cNvSpPr>
            <a:spLocks noGrp="1"/>
          </p:cNvSpPr>
          <p:nvPr>
            <p:ph type="title"/>
          </p:nvPr>
        </p:nvSpPr>
        <p:spPr>
          <a:xfrm>
            <a:off x="628650" y="365125"/>
            <a:ext cx="2866641" cy="1899912"/>
          </a:xfrm>
        </p:spPr>
        <p:txBody>
          <a:bodyPr>
            <a:normAutofit/>
          </a:bodyPr>
          <a:lstStyle/>
          <a:p>
            <a:r>
              <a:rPr lang="en-US" sz="3500" b="1">
                <a:ea typeface="Calibri Light"/>
                <a:cs typeface="Calibri Light"/>
              </a:rPr>
              <a:t>flashcards</a:t>
            </a:r>
            <a:endParaRPr lang="en-US" sz="3500" b="1"/>
          </a:p>
        </p:txBody>
      </p:sp>
      <p:sp>
        <p:nvSpPr>
          <p:cNvPr id="14" name="Content Placeholder 13">
            <a:extLst>
              <a:ext uri="{FF2B5EF4-FFF2-40B4-BE49-F238E27FC236}">
                <a16:creationId xmlns:a16="http://schemas.microsoft.com/office/drawing/2014/main" id="{2CDB185A-6ECC-427B-B9F6-67E30EC9EBB7}"/>
              </a:ext>
            </a:extLst>
          </p:cNvPr>
          <p:cNvSpPr>
            <a:spLocks noGrp="1"/>
          </p:cNvSpPr>
          <p:nvPr>
            <p:ph idx="1"/>
          </p:nvPr>
        </p:nvSpPr>
        <p:spPr>
          <a:xfrm>
            <a:off x="628650" y="1885113"/>
            <a:ext cx="3281258" cy="4291850"/>
          </a:xfrm>
        </p:spPr>
        <p:txBody>
          <a:bodyPr vert="horz" lIns="68580" tIns="34290" rIns="68580" bIns="34290" rtlCol="0" anchor="t">
            <a:noAutofit/>
          </a:bodyPr>
          <a:lstStyle/>
          <a:p>
            <a:pPr>
              <a:spcBef>
                <a:spcPts val="0"/>
              </a:spcBef>
            </a:pPr>
            <a:r>
              <a:rPr lang="en-US" sz="2000">
                <a:latin typeface="Calibri Light"/>
                <a:ea typeface="Calibri"/>
                <a:cs typeface="Segoe UI"/>
              </a:rPr>
              <a:t>They allow you to </a:t>
            </a:r>
            <a:r>
              <a:rPr lang="en-US" sz="2000" b="1">
                <a:latin typeface="Calibri Light"/>
                <a:ea typeface="Calibri"/>
                <a:cs typeface="Segoe UI"/>
              </a:rPr>
              <a:t>refine </a:t>
            </a:r>
            <a:r>
              <a:rPr lang="en-US" sz="2000">
                <a:latin typeface="Calibri Light"/>
                <a:ea typeface="Calibri"/>
                <a:cs typeface="Segoe UI"/>
              </a:rPr>
              <a:t>learning   - </a:t>
            </a:r>
            <a:r>
              <a:rPr lang="en-US" sz="2000">
                <a:latin typeface="Calibri Light"/>
                <a:ea typeface="Calibri"/>
                <a:cs typeface="Calibri"/>
              </a:rPr>
              <a:t>concise and condense.</a:t>
            </a:r>
          </a:p>
          <a:p>
            <a:pPr>
              <a:spcBef>
                <a:spcPts val="0"/>
              </a:spcBef>
            </a:pPr>
            <a:endParaRPr lang="en-US" sz="2000">
              <a:latin typeface="Calibri Light"/>
              <a:ea typeface="Calibri"/>
              <a:cs typeface="Calibri"/>
            </a:endParaRPr>
          </a:p>
          <a:p>
            <a:pPr>
              <a:spcBef>
                <a:spcPts val="0"/>
              </a:spcBef>
            </a:pPr>
            <a:r>
              <a:rPr lang="en-US" sz="2000" b="1">
                <a:latin typeface="Calibri Light"/>
                <a:ea typeface="Calibri"/>
                <a:cs typeface="Calibri"/>
              </a:rPr>
              <a:t>Actively engage</a:t>
            </a:r>
            <a:r>
              <a:rPr lang="en-US" sz="2000">
                <a:latin typeface="Calibri Light"/>
                <a:ea typeface="Calibri"/>
                <a:cs typeface="Calibri"/>
              </a:rPr>
              <a:t> and think</a:t>
            </a:r>
          </a:p>
          <a:p>
            <a:pPr>
              <a:spcBef>
                <a:spcPts val="0"/>
              </a:spcBef>
            </a:pPr>
            <a:endParaRPr lang="en-US" sz="2000">
              <a:latin typeface="Calibri Light"/>
              <a:ea typeface="Calibri"/>
              <a:cs typeface="Calibri"/>
            </a:endParaRPr>
          </a:p>
          <a:p>
            <a:pPr>
              <a:spcBef>
                <a:spcPts val="0"/>
              </a:spcBef>
            </a:pPr>
            <a:r>
              <a:rPr lang="en-US" sz="2000" b="1">
                <a:latin typeface="Calibri Light"/>
                <a:ea typeface="Calibri"/>
                <a:cs typeface="Calibri"/>
              </a:rPr>
              <a:t>Practicing</a:t>
            </a:r>
            <a:r>
              <a:rPr lang="en-US" sz="2000">
                <a:latin typeface="Calibri Light"/>
                <a:ea typeface="Calibri"/>
                <a:cs typeface="Calibri"/>
              </a:rPr>
              <a:t> and learning the same information over and over again helps facts/knowledge stick in your </a:t>
            </a:r>
            <a:r>
              <a:rPr lang="en-US" sz="2000" b="1">
                <a:latin typeface="Calibri Light"/>
                <a:ea typeface="Calibri"/>
                <a:cs typeface="Calibri"/>
              </a:rPr>
              <a:t>long-term memory.</a:t>
            </a:r>
          </a:p>
          <a:p>
            <a:pPr>
              <a:spcBef>
                <a:spcPts val="0"/>
              </a:spcBef>
            </a:pPr>
            <a:endParaRPr lang="en-US" sz="2000" b="1">
              <a:latin typeface="Calibri Light"/>
              <a:ea typeface="Calibri"/>
              <a:cs typeface="Calibri"/>
            </a:endParaRPr>
          </a:p>
          <a:p>
            <a:pPr>
              <a:spcBef>
                <a:spcPts val="0"/>
              </a:spcBef>
            </a:pPr>
            <a:r>
              <a:rPr lang="en-US" sz="2000">
                <a:latin typeface="Calibri Light"/>
                <a:ea typeface="Calibri"/>
                <a:cs typeface="Calibri"/>
              </a:rPr>
              <a:t>Use flashcards to</a:t>
            </a:r>
            <a:r>
              <a:rPr lang="en-US" sz="2000" b="1">
                <a:latin typeface="Calibri Light"/>
                <a:ea typeface="Calibri"/>
                <a:cs typeface="Calibri"/>
              </a:rPr>
              <a:t> test yourself.</a:t>
            </a:r>
            <a:endParaRPr lang="en-US" sz="2000">
              <a:latin typeface="Calibri Light"/>
              <a:ea typeface="Calibri"/>
              <a:cs typeface="Calibri"/>
            </a:endParaRPr>
          </a:p>
          <a:p>
            <a:endParaRPr lang="en-US" sz="1700">
              <a:latin typeface="Calibri Light"/>
              <a:ea typeface="Calibri"/>
              <a:cs typeface="Calibri"/>
            </a:endParaRPr>
          </a:p>
        </p:txBody>
      </p:sp>
    </p:spTree>
    <p:extLst>
      <p:ext uri="{BB962C8B-B14F-4D97-AF65-F5344CB8AC3E}">
        <p14:creationId xmlns:p14="http://schemas.microsoft.com/office/powerpoint/2010/main" val="23289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 calcmode="lin" valueType="num">
                                      <p:cBhvr additive="base">
                                        <p:cTn id="19"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6" end="6"/>
                                            </p:txEl>
                                          </p:spTgt>
                                        </p:tgtEl>
                                        <p:attrNameLst>
                                          <p:attrName>style.visibility</p:attrName>
                                        </p:attrNameLst>
                                      </p:cBhvr>
                                      <p:to>
                                        <p:strVal val="visible"/>
                                      </p:to>
                                    </p:set>
                                    <p:anim calcmode="lin" valueType="num">
                                      <p:cBhvr additive="base">
                                        <p:cTn id="25"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390A9-2513-B574-7049-1A9A2B5FF74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3FB3387-899F-E105-73AF-BF7DCBCC4C40}"/>
              </a:ext>
            </a:extLst>
          </p:cNvPr>
          <p:cNvSpPr/>
          <p:nvPr/>
        </p:nvSpPr>
        <p:spPr>
          <a:xfrm>
            <a:off x="186458" y="102669"/>
            <a:ext cx="4205315" cy="64233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B5709A-AF73-447C-99F4-710946844D54}"/>
              </a:ext>
            </a:extLst>
          </p:cNvPr>
          <p:cNvSpPr/>
          <p:nvPr/>
        </p:nvSpPr>
        <p:spPr>
          <a:xfrm>
            <a:off x="4567957" y="102669"/>
            <a:ext cx="4205315" cy="64233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804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D64B4D-E61D-159B-6884-E5B8B3BC9B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80B0E6-4F8C-CE6B-D07D-43650CC5C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4" name="Picture 3" descr="Why you should go digital with flashcards – Teach. Think. Blog.">
            <a:extLst>
              <a:ext uri="{FF2B5EF4-FFF2-40B4-BE49-F238E27FC236}">
                <a16:creationId xmlns:a16="http://schemas.microsoft.com/office/drawing/2014/main" id="{A3978CA6-C423-2BF8-ACC4-6B2FD0BA266E}"/>
              </a:ext>
            </a:extLst>
          </p:cNvPr>
          <p:cNvPicPr>
            <a:picLocks noChangeAspect="1"/>
          </p:cNvPicPr>
          <p:nvPr/>
        </p:nvPicPr>
        <p:blipFill rotWithShape="1">
          <a:blip r:embed="rId2"/>
          <a:srcRect b="25014"/>
          <a:stretch/>
        </p:blipFill>
        <p:spPr>
          <a:xfrm>
            <a:off x="15" y="858211"/>
            <a:ext cx="9143985" cy="5142539"/>
          </a:xfrm>
          <a:prstGeom prst="rect">
            <a:avLst/>
          </a:prstGeom>
        </p:spPr>
      </p:pic>
      <p:sp>
        <p:nvSpPr>
          <p:cNvPr id="5" name="Rectangle 4">
            <a:extLst>
              <a:ext uri="{FF2B5EF4-FFF2-40B4-BE49-F238E27FC236}">
                <a16:creationId xmlns:a16="http://schemas.microsoft.com/office/drawing/2014/main" id="{B9E3B4F7-D149-C3EF-ED59-5CA71B255EC8}"/>
              </a:ext>
            </a:extLst>
          </p:cNvPr>
          <p:cNvSpPr/>
          <p:nvPr/>
        </p:nvSpPr>
        <p:spPr>
          <a:xfrm>
            <a:off x="4943" y="857204"/>
            <a:ext cx="1704813" cy="464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C0D930F6-4958-5BFE-4536-45F65C758670}"/>
              </a:ext>
            </a:extLst>
          </p:cNvPr>
          <p:cNvSpPr/>
          <p:nvPr/>
        </p:nvSpPr>
        <p:spPr>
          <a:xfrm>
            <a:off x="4948083" y="2088740"/>
            <a:ext cx="4004392" cy="10764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Tree>
    <p:extLst>
      <p:ext uri="{BB962C8B-B14F-4D97-AF65-F5344CB8AC3E}">
        <p14:creationId xmlns:p14="http://schemas.microsoft.com/office/powerpoint/2010/main" val="315819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0C333-142C-5B51-06AD-BE800BA262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B62C88-145E-8A30-7CB7-DFA9DC308CA5}"/>
              </a:ext>
            </a:extLst>
          </p:cNvPr>
          <p:cNvSpPr>
            <a:spLocks noGrp="1"/>
          </p:cNvSpPr>
          <p:nvPr>
            <p:ph type="body" sz="quarter" idx="14"/>
          </p:nvPr>
        </p:nvSpPr>
        <p:spPr>
          <a:xfrm>
            <a:off x="211391" y="920449"/>
            <a:ext cx="8721213" cy="4481513"/>
          </a:xfrm>
        </p:spPr>
        <p:txBody>
          <a:bodyPr/>
          <a:lstStyle/>
          <a:p>
            <a:r>
              <a:rPr lang="en-GB"/>
              <a:t>Interleaving – mixing the topics.</a:t>
            </a:r>
          </a:p>
          <a:p>
            <a:r>
              <a:rPr lang="en-GB" b="1" i="1">
                <a:solidFill>
                  <a:srgbClr val="040C28"/>
                </a:solidFill>
                <a:effectLst/>
                <a:latin typeface="Google Sans"/>
              </a:rPr>
              <a:t>‘..students switching between topics whilst revising in order to improve their learning</a:t>
            </a:r>
            <a:r>
              <a:rPr lang="en-GB" b="1" i="1">
                <a:solidFill>
                  <a:srgbClr val="474747"/>
                </a:solidFill>
                <a:effectLst/>
                <a:latin typeface="Google Sans"/>
              </a:rPr>
              <a:t>. The reason behind this is that it helps students make connections between topics and forces them to think harder about which strategies need to be applied to which problems.’</a:t>
            </a:r>
            <a:endParaRPr lang="en-GB" b="1" i="1"/>
          </a:p>
        </p:txBody>
      </p:sp>
      <p:sp>
        <p:nvSpPr>
          <p:cNvPr id="5" name="Text Placeholder 4">
            <a:extLst>
              <a:ext uri="{FF2B5EF4-FFF2-40B4-BE49-F238E27FC236}">
                <a16:creationId xmlns:a16="http://schemas.microsoft.com/office/drawing/2014/main" id="{D7519BB8-AD48-EF58-43B0-D4D9C3510DCE}"/>
              </a:ext>
            </a:extLst>
          </p:cNvPr>
          <p:cNvSpPr>
            <a:spLocks noGrp="1"/>
          </p:cNvSpPr>
          <p:nvPr>
            <p:ph type="body" sz="quarter" idx="15"/>
          </p:nvPr>
        </p:nvSpPr>
        <p:spPr>
          <a:xfrm>
            <a:off x="1259846" y="98374"/>
            <a:ext cx="6624305" cy="941387"/>
          </a:xfrm>
        </p:spPr>
        <p:txBody>
          <a:bodyPr/>
          <a:lstStyle/>
          <a:p>
            <a:r>
              <a:rPr lang="en-GB"/>
              <a:t>Interleaving and Spaced </a:t>
            </a:r>
            <a:r>
              <a:rPr lang="en-GB" err="1"/>
              <a:t>pratice</a:t>
            </a:r>
            <a:endParaRPr lang="en-GB"/>
          </a:p>
        </p:txBody>
      </p:sp>
      <p:pic>
        <p:nvPicPr>
          <p:cNvPr id="4" name="Picture 3">
            <a:extLst>
              <a:ext uri="{FF2B5EF4-FFF2-40B4-BE49-F238E27FC236}">
                <a16:creationId xmlns:a16="http://schemas.microsoft.com/office/drawing/2014/main" id="{BD14A023-C661-2A39-162B-56ED3E92A484}"/>
              </a:ext>
            </a:extLst>
          </p:cNvPr>
          <p:cNvPicPr>
            <a:picLocks noChangeAspect="1"/>
          </p:cNvPicPr>
          <p:nvPr/>
        </p:nvPicPr>
        <p:blipFill>
          <a:blip r:embed="rId3"/>
          <a:stretch>
            <a:fillRect/>
          </a:stretch>
        </p:blipFill>
        <p:spPr>
          <a:xfrm>
            <a:off x="290049" y="3540049"/>
            <a:ext cx="8721213" cy="3219577"/>
          </a:xfrm>
          <a:prstGeom prst="rect">
            <a:avLst/>
          </a:prstGeom>
        </p:spPr>
      </p:pic>
    </p:spTree>
    <p:extLst>
      <p:ext uri="{BB962C8B-B14F-4D97-AF65-F5344CB8AC3E}">
        <p14:creationId xmlns:p14="http://schemas.microsoft.com/office/powerpoint/2010/main" val="81693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79920-9454-AE8C-4AA2-4A111D1C3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D60DA-0331-3EBA-3ADD-009EF99AC9AA}"/>
              </a:ext>
            </a:extLst>
          </p:cNvPr>
          <p:cNvSpPr>
            <a:spLocks noGrp="1"/>
          </p:cNvSpPr>
          <p:nvPr>
            <p:ph type="title"/>
          </p:nvPr>
        </p:nvSpPr>
        <p:spPr>
          <a:xfrm>
            <a:off x="301457" y="542790"/>
            <a:ext cx="8231430" cy="994172"/>
          </a:xfrm>
        </p:spPr>
        <p:txBody>
          <a:bodyPr/>
          <a:lstStyle/>
          <a:p>
            <a:r>
              <a:rPr lang="en-GB" b="1"/>
              <a:t>Estimated grade boundaries (per paper)</a:t>
            </a:r>
          </a:p>
        </p:txBody>
      </p:sp>
      <p:sp>
        <p:nvSpPr>
          <p:cNvPr id="3" name="Title 1">
            <a:extLst>
              <a:ext uri="{FF2B5EF4-FFF2-40B4-BE49-F238E27FC236}">
                <a16:creationId xmlns:a16="http://schemas.microsoft.com/office/drawing/2014/main" id="{1E4FB63F-7B7C-2B15-0FED-6D06E911EC3D}"/>
              </a:ext>
            </a:extLst>
          </p:cNvPr>
          <p:cNvSpPr txBox="1">
            <a:spLocks/>
          </p:cNvSpPr>
          <p:nvPr/>
        </p:nvSpPr>
        <p:spPr>
          <a:xfrm>
            <a:off x="1094015" y="2257766"/>
            <a:ext cx="7845878" cy="31306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a:solidFill>
                  <a:srgbClr val="00B050"/>
                </a:solidFill>
              </a:rPr>
              <a:t>4</a:t>
            </a:r>
            <a:r>
              <a:rPr lang="en-GB" sz="3300" b="1"/>
              <a:t> - 59</a:t>
            </a:r>
          </a:p>
          <a:p>
            <a:r>
              <a:rPr lang="en-GB" sz="3300" b="1">
                <a:solidFill>
                  <a:srgbClr val="00B050"/>
                </a:solidFill>
              </a:rPr>
              <a:t>5</a:t>
            </a:r>
            <a:r>
              <a:rPr lang="en-GB" sz="3300" b="1"/>
              <a:t> - 69</a:t>
            </a:r>
          </a:p>
          <a:p>
            <a:r>
              <a:rPr lang="en-GB" sz="3300" b="1">
                <a:solidFill>
                  <a:srgbClr val="00B050"/>
                </a:solidFill>
              </a:rPr>
              <a:t>6</a:t>
            </a:r>
            <a:r>
              <a:rPr lang="en-GB" sz="3300" b="1"/>
              <a:t> - 48</a:t>
            </a:r>
          </a:p>
          <a:p>
            <a:r>
              <a:rPr lang="en-GB" sz="3300" b="1">
                <a:solidFill>
                  <a:srgbClr val="00B050"/>
                </a:solidFill>
              </a:rPr>
              <a:t>7</a:t>
            </a:r>
            <a:r>
              <a:rPr lang="en-GB" sz="3300" b="1"/>
              <a:t> - 61</a:t>
            </a:r>
          </a:p>
          <a:p>
            <a:r>
              <a:rPr lang="en-GB" sz="3300" b="1">
                <a:solidFill>
                  <a:srgbClr val="00B050"/>
                </a:solidFill>
              </a:rPr>
              <a:t>8</a:t>
            </a:r>
            <a:r>
              <a:rPr lang="en-GB" sz="3300" b="1"/>
              <a:t> - 69</a:t>
            </a:r>
          </a:p>
          <a:p>
            <a:r>
              <a:rPr lang="en-GB" sz="3300" b="1">
                <a:solidFill>
                  <a:srgbClr val="00B050"/>
                </a:solidFill>
              </a:rPr>
              <a:t>9</a:t>
            </a:r>
            <a:r>
              <a:rPr lang="en-GB" sz="3300" b="1"/>
              <a:t> - 77</a:t>
            </a:r>
          </a:p>
        </p:txBody>
      </p:sp>
    </p:spTree>
    <p:extLst>
      <p:ext uri="{BB962C8B-B14F-4D97-AF65-F5344CB8AC3E}">
        <p14:creationId xmlns:p14="http://schemas.microsoft.com/office/powerpoint/2010/main" val="2680126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DBEE6-BA1A-E6A9-2DD0-624B37C2BD7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A22EB94-C5C4-B483-2395-1754CA916436}"/>
              </a:ext>
            </a:extLst>
          </p:cNvPr>
          <p:cNvSpPr/>
          <p:nvPr/>
        </p:nvSpPr>
        <p:spPr>
          <a:xfrm>
            <a:off x="0" y="857250"/>
            <a:ext cx="9144000" cy="5143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extBox 1">
            <a:extLst>
              <a:ext uri="{FF2B5EF4-FFF2-40B4-BE49-F238E27FC236}">
                <a16:creationId xmlns:a16="http://schemas.microsoft.com/office/drawing/2014/main" id="{D8A4877F-A0EF-422F-214E-AA0CFD622A8F}"/>
              </a:ext>
            </a:extLst>
          </p:cNvPr>
          <p:cNvSpPr txBox="1"/>
          <p:nvPr/>
        </p:nvSpPr>
        <p:spPr>
          <a:xfrm>
            <a:off x="5589639" y="1436116"/>
            <a:ext cx="2266581" cy="715581"/>
          </a:xfrm>
          <a:prstGeom prst="rect">
            <a:avLst/>
          </a:prstGeom>
          <a:noFill/>
        </p:spPr>
        <p:txBody>
          <a:bodyPr wrap="square" rtlCol="0">
            <a:spAutoFit/>
          </a:bodyPr>
          <a:lstStyle/>
          <a:p>
            <a:r>
              <a:rPr lang="en-GB" sz="1350">
                <a:latin typeface="Poppins" panose="00000500000000000000" pitchFamily="2" charset="0"/>
                <a:cs typeface="Poppins" panose="00000500000000000000" pitchFamily="2" charset="0"/>
              </a:rPr>
              <a:t>Work out the percentage increase from 30 to 150.</a:t>
            </a:r>
          </a:p>
        </p:txBody>
      </p:sp>
      <p:pic>
        <p:nvPicPr>
          <p:cNvPr id="3" name="Picture 2">
            <a:extLst>
              <a:ext uri="{FF2B5EF4-FFF2-40B4-BE49-F238E27FC236}">
                <a16:creationId xmlns:a16="http://schemas.microsoft.com/office/drawing/2014/main" id="{52F13119-6357-88EC-6684-1429C8046619}"/>
              </a:ext>
            </a:extLst>
          </p:cNvPr>
          <p:cNvPicPr>
            <a:picLocks noChangeAspect="1"/>
          </p:cNvPicPr>
          <p:nvPr/>
        </p:nvPicPr>
        <p:blipFill>
          <a:blip r:embed="rId2"/>
          <a:stretch>
            <a:fillRect/>
          </a:stretch>
        </p:blipFill>
        <p:spPr>
          <a:xfrm>
            <a:off x="5333386" y="3866021"/>
            <a:ext cx="3086100" cy="1735931"/>
          </a:xfrm>
          <a:prstGeom prst="rect">
            <a:avLst/>
          </a:prstGeom>
        </p:spPr>
      </p:pic>
      <p:sp>
        <p:nvSpPr>
          <p:cNvPr id="4" name="TextBox 3">
            <a:extLst>
              <a:ext uri="{FF2B5EF4-FFF2-40B4-BE49-F238E27FC236}">
                <a16:creationId xmlns:a16="http://schemas.microsoft.com/office/drawing/2014/main" id="{C03BFB95-594C-975E-FC81-47C50E79956C}"/>
              </a:ext>
            </a:extLst>
          </p:cNvPr>
          <p:cNvSpPr txBox="1"/>
          <p:nvPr/>
        </p:nvSpPr>
        <p:spPr>
          <a:xfrm>
            <a:off x="5315234" y="3337602"/>
            <a:ext cx="3086099" cy="507831"/>
          </a:xfrm>
          <a:prstGeom prst="rect">
            <a:avLst/>
          </a:prstGeom>
          <a:noFill/>
        </p:spPr>
        <p:txBody>
          <a:bodyPr wrap="square" rtlCol="0">
            <a:spAutoFit/>
          </a:bodyPr>
          <a:lstStyle/>
          <a:p>
            <a:r>
              <a:rPr lang="en-GB" sz="1350">
                <a:latin typeface="Poppins" panose="00000500000000000000" pitchFamily="2" charset="0"/>
                <a:cs typeface="Poppins" panose="00000500000000000000" pitchFamily="2" charset="0"/>
              </a:rPr>
              <a:t>What is the exact value of cos 60?</a:t>
            </a:r>
          </a:p>
        </p:txBody>
      </p:sp>
      <p:pic>
        <p:nvPicPr>
          <p:cNvPr id="13" name="Picture 12" descr="A graph of a bar chart&#10;&#10;AI-generated content may be incorrect.">
            <a:extLst>
              <a:ext uri="{FF2B5EF4-FFF2-40B4-BE49-F238E27FC236}">
                <a16:creationId xmlns:a16="http://schemas.microsoft.com/office/drawing/2014/main" id="{F3625B04-EAD7-A5EE-EC00-E880F08A7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4" y="1141162"/>
            <a:ext cx="2319408" cy="1793358"/>
          </a:xfrm>
          <a:prstGeom prst="rect">
            <a:avLst/>
          </a:prstGeom>
        </p:spPr>
      </p:pic>
      <p:sp>
        <p:nvSpPr>
          <p:cNvPr id="14" name="TextBox 13">
            <a:extLst>
              <a:ext uri="{FF2B5EF4-FFF2-40B4-BE49-F238E27FC236}">
                <a16:creationId xmlns:a16="http://schemas.microsoft.com/office/drawing/2014/main" id="{368C1B3D-8EBB-736F-E0C7-745770212AEA}"/>
              </a:ext>
            </a:extLst>
          </p:cNvPr>
          <p:cNvSpPr txBox="1"/>
          <p:nvPr/>
        </p:nvSpPr>
        <p:spPr>
          <a:xfrm>
            <a:off x="2703996" y="1399876"/>
            <a:ext cx="1320521" cy="715581"/>
          </a:xfrm>
          <a:prstGeom prst="rect">
            <a:avLst/>
          </a:prstGeom>
          <a:noFill/>
        </p:spPr>
        <p:txBody>
          <a:bodyPr wrap="square" rtlCol="0">
            <a:spAutoFit/>
          </a:bodyPr>
          <a:lstStyle/>
          <a:p>
            <a:pPr algn="ctr"/>
            <a:r>
              <a:rPr lang="en-GB" sz="1350">
                <a:latin typeface="Poppins" panose="00000500000000000000" pitchFamily="2" charset="0"/>
                <a:cs typeface="Poppins" panose="00000500000000000000" pitchFamily="2" charset="0"/>
              </a:rPr>
              <a:t>What shoe size is the</a:t>
            </a:r>
          </a:p>
          <a:p>
            <a:pPr algn="ctr"/>
            <a:r>
              <a:rPr lang="en-GB" sz="1350">
                <a:latin typeface="Poppins" panose="00000500000000000000" pitchFamily="2" charset="0"/>
                <a:cs typeface="Poppins" panose="00000500000000000000" pitchFamily="2" charset="0"/>
              </a:rPr>
              <a:t>mode?</a:t>
            </a:r>
          </a:p>
        </p:txBody>
      </p:sp>
      <p:cxnSp>
        <p:nvCxnSpPr>
          <p:cNvPr id="16" name="Straight Connector 15">
            <a:extLst>
              <a:ext uri="{FF2B5EF4-FFF2-40B4-BE49-F238E27FC236}">
                <a16:creationId xmlns:a16="http://schemas.microsoft.com/office/drawing/2014/main" id="{98F8E7D2-2711-9843-5DCD-CB3EBCA1F127}"/>
              </a:ext>
            </a:extLst>
          </p:cNvPr>
          <p:cNvCxnSpPr/>
          <p:nvPr/>
        </p:nvCxnSpPr>
        <p:spPr>
          <a:xfrm>
            <a:off x="4476947" y="857250"/>
            <a:ext cx="0" cy="5237704"/>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descr="A diagram of a group of words&#10;&#10;AI-generated content may be incorrect.">
            <a:extLst>
              <a:ext uri="{FF2B5EF4-FFF2-40B4-BE49-F238E27FC236}">
                <a16:creationId xmlns:a16="http://schemas.microsoft.com/office/drawing/2014/main" id="{FB0F18FE-F98B-D903-B3B0-E39D24717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21" y="4316974"/>
            <a:ext cx="2092202" cy="1633910"/>
          </a:xfrm>
          <a:prstGeom prst="rect">
            <a:avLst/>
          </a:prstGeom>
        </p:spPr>
      </p:pic>
      <p:pic>
        <p:nvPicPr>
          <p:cNvPr id="21" name="Picture 20" descr="A white background with black text&#10;&#10;AI-generated content may be incorrect.">
            <a:extLst>
              <a:ext uri="{FF2B5EF4-FFF2-40B4-BE49-F238E27FC236}">
                <a16:creationId xmlns:a16="http://schemas.microsoft.com/office/drawing/2014/main" id="{678AB31C-4506-CBC4-50C6-F23F84D02B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607" y="2949077"/>
            <a:ext cx="3011882" cy="1517495"/>
          </a:xfrm>
          <a:prstGeom prst="rect">
            <a:avLst/>
          </a:prstGeom>
        </p:spPr>
      </p:pic>
      <p:sp>
        <p:nvSpPr>
          <p:cNvPr id="22" name="TextBox 21">
            <a:extLst>
              <a:ext uri="{FF2B5EF4-FFF2-40B4-BE49-F238E27FC236}">
                <a16:creationId xmlns:a16="http://schemas.microsoft.com/office/drawing/2014/main" id="{344702E3-88FE-8C93-76E0-FB7FE4080B83}"/>
              </a:ext>
            </a:extLst>
          </p:cNvPr>
          <p:cNvSpPr txBox="1"/>
          <p:nvPr/>
        </p:nvSpPr>
        <p:spPr>
          <a:xfrm>
            <a:off x="1705118" y="952796"/>
            <a:ext cx="1412781" cy="300082"/>
          </a:xfrm>
          <a:prstGeom prst="rect">
            <a:avLst/>
          </a:prstGeom>
          <a:noFill/>
        </p:spPr>
        <p:txBody>
          <a:bodyPr wrap="square" rtlCol="0">
            <a:spAutoFit/>
          </a:bodyPr>
          <a:lstStyle/>
          <a:p>
            <a:pPr algn="ctr"/>
            <a:r>
              <a:rPr lang="en-GB" sz="1350" b="1">
                <a:latin typeface="Poppins" panose="00000500000000000000" pitchFamily="2" charset="0"/>
                <a:cs typeface="Poppins" panose="00000500000000000000" pitchFamily="2" charset="0"/>
              </a:rPr>
              <a:t>FOUNDATION</a:t>
            </a:r>
          </a:p>
        </p:txBody>
      </p:sp>
      <p:sp>
        <p:nvSpPr>
          <p:cNvPr id="23" name="TextBox 22">
            <a:extLst>
              <a:ext uri="{FF2B5EF4-FFF2-40B4-BE49-F238E27FC236}">
                <a16:creationId xmlns:a16="http://schemas.microsoft.com/office/drawing/2014/main" id="{53558DCA-A1A1-E614-45EC-0A95660CB39C}"/>
              </a:ext>
            </a:extLst>
          </p:cNvPr>
          <p:cNvSpPr txBox="1"/>
          <p:nvPr/>
        </p:nvSpPr>
        <p:spPr>
          <a:xfrm>
            <a:off x="6328389" y="952796"/>
            <a:ext cx="1320521" cy="300082"/>
          </a:xfrm>
          <a:prstGeom prst="rect">
            <a:avLst/>
          </a:prstGeom>
          <a:noFill/>
        </p:spPr>
        <p:txBody>
          <a:bodyPr wrap="square" rtlCol="0">
            <a:spAutoFit/>
          </a:bodyPr>
          <a:lstStyle/>
          <a:p>
            <a:pPr algn="ctr"/>
            <a:r>
              <a:rPr lang="en-GB" sz="1350" b="1">
                <a:latin typeface="Poppins" panose="00000500000000000000" pitchFamily="2" charset="0"/>
                <a:cs typeface="Poppins" panose="00000500000000000000" pitchFamily="2" charset="0"/>
              </a:rPr>
              <a:t>HIGHER</a:t>
            </a:r>
          </a:p>
        </p:txBody>
      </p:sp>
    </p:spTree>
    <p:extLst>
      <p:ext uri="{BB962C8B-B14F-4D97-AF65-F5344CB8AC3E}">
        <p14:creationId xmlns:p14="http://schemas.microsoft.com/office/powerpoint/2010/main" val="520213715"/>
      </p:ext>
    </p:extLst>
  </p:cSld>
  <p:clrMapOvr>
    <a:masterClrMapping/>
  </p:clrMapOvr>
  <mc:AlternateContent xmlns:mc="http://schemas.openxmlformats.org/markup-compatibility/2006" xmlns:p14="http://schemas.microsoft.com/office/powerpoint/2010/main">
    <mc:Choice Requires="p14">
      <p:transition spd="slow" p14:dur="2000" advTm="75875"/>
    </mc:Choice>
    <mc:Fallback xmlns="">
      <p:transition spd="slow" advTm="7587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90248-7BF4-C41A-78A5-3508E9534A8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C8100BC-6C46-BA38-F94D-2A5A36BA2F5C}"/>
              </a:ext>
            </a:extLst>
          </p:cNvPr>
          <p:cNvSpPr/>
          <p:nvPr/>
        </p:nvSpPr>
        <p:spPr>
          <a:xfrm>
            <a:off x="0" y="857250"/>
            <a:ext cx="9144000" cy="5143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extBox 1">
            <a:extLst>
              <a:ext uri="{FF2B5EF4-FFF2-40B4-BE49-F238E27FC236}">
                <a16:creationId xmlns:a16="http://schemas.microsoft.com/office/drawing/2014/main" id="{434D7D4D-77D8-6BB8-C0BF-A8647325C773}"/>
              </a:ext>
            </a:extLst>
          </p:cNvPr>
          <p:cNvSpPr txBox="1"/>
          <p:nvPr/>
        </p:nvSpPr>
        <p:spPr>
          <a:xfrm>
            <a:off x="5589639" y="1436116"/>
            <a:ext cx="2266581" cy="715581"/>
          </a:xfrm>
          <a:prstGeom prst="rect">
            <a:avLst/>
          </a:prstGeom>
          <a:noFill/>
        </p:spPr>
        <p:txBody>
          <a:bodyPr wrap="square" rtlCol="0">
            <a:spAutoFit/>
          </a:bodyPr>
          <a:lstStyle/>
          <a:p>
            <a:r>
              <a:rPr lang="en-GB" sz="1350">
                <a:latin typeface="Poppins" panose="00000500000000000000" pitchFamily="2" charset="0"/>
                <a:cs typeface="Poppins" panose="00000500000000000000" pitchFamily="2" charset="0"/>
              </a:rPr>
              <a:t>Work out the percentage increase from 30 to 150.</a:t>
            </a:r>
          </a:p>
        </p:txBody>
      </p:sp>
      <p:pic>
        <p:nvPicPr>
          <p:cNvPr id="3" name="Picture 2">
            <a:extLst>
              <a:ext uri="{FF2B5EF4-FFF2-40B4-BE49-F238E27FC236}">
                <a16:creationId xmlns:a16="http://schemas.microsoft.com/office/drawing/2014/main" id="{B89DE829-AC75-597F-47FE-B279338161CD}"/>
              </a:ext>
            </a:extLst>
          </p:cNvPr>
          <p:cNvPicPr>
            <a:picLocks noChangeAspect="1"/>
          </p:cNvPicPr>
          <p:nvPr/>
        </p:nvPicPr>
        <p:blipFill>
          <a:blip r:embed="rId2"/>
          <a:stretch>
            <a:fillRect/>
          </a:stretch>
        </p:blipFill>
        <p:spPr>
          <a:xfrm>
            <a:off x="5333386" y="3866021"/>
            <a:ext cx="3086100" cy="1735931"/>
          </a:xfrm>
          <a:prstGeom prst="rect">
            <a:avLst/>
          </a:prstGeom>
        </p:spPr>
      </p:pic>
      <p:sp>
        <p:nvSpPr>
          <p:cNvPr id="4" name="TextBox 3">
            <a:extLst>
              <a:ext uri="{FF2B5EF4-FFF2-40B4-BE49-F238E27FC236}">
                <a16:creationId xmlns:a16="http://schemas.microsoft.com/office/drawing/2014/main" id="{552A0627-A22D-1E36-2846-EEB1AA63BB1B}"/>
              </a:ext>
            </a:extLst>
          </p:cNvPr>
          <p:cNvSpPr txBox="1"/>
          <p:nvPr/>
        </p:nvSpPr>
        <p:spPr>
          <a:xfrm>
            <a:off x="5315234" y="3337602"/>
            <a:ext cx="3086099" cy="507831"/>
          </a:xfrm>
          <a:prstGeom prst="rect">
            <a:avLst/>
          </a:prstGeom>
          <a:noFill/>
        </p:spPr>
        <p:txBody>
          <a:bodyPr wrap="square" rtlCol="0">
            <a:spAutoFit/>
          </a:bodyPr>
          <a:lstStyle/>
          <a:p>
            <a:r>
              <a:rPr lang="en-GB" sz="1350">
                <a:latin typeface="Poppins" panose="00000500000000000000" pitchFamily="2" charset="0"/>
                <a:cs typeface="Poppins" panose="00000500000000000000" pitchFamily="2" charset="0"/>
              </a:rPr>
              <a:t>What is the exact value of cos 60?</a:t>
            </a:r>
          </a:p>
        </p:txBody>
      </p:sp>
      <p:pic>
        <p:nvPicPr>
          <p:cNvPr id="13" name="Picture 12" descr="A graph of a bar chart&#10;&#10;AI-generated content may be incorrect.">
            <a:extLst>
              <a:ext uri="{FF2B5EF4-FFF2-40B4-BE49-F238E27FC236}">
                <a16:creationId xmlns:a16="http://schemas.microsoft.com/office/drawing/2014/main" id="{CE1EF865-361B-ED98-35F9-7BBE7CCC9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94" y="1141162"/>
            <a:ext cx="2319408" cy="1793358"/>
          </a:xfrm>
          <a:prstGeom prst="rect">
            <a:avLst/>
          </a:prstGeom>
        </p:spPr>
      </p:pic>
      <p:sp>
        <p:nvSpPr>
          <p:cNvPr id="14" name="TextBox 13">
            <a:extLst>
              <a:ext uri="{FF2B5EF4-FFF2-40B4-BE49-F238E27FC236}">
                <a16:creationId xmlns:a16="http://schemas.microsoft.com/office/drawing/2014/main" id="{89893287-8A9F-8E4F-462B-BA5ACBD9E41C}"/>
              </a:ext>
            </a:extLst>
          </p:cNvPr>
          <p:cNvSpPr txBox="1"/>
          <p:nvPr/>
        </p:nvSpPr>
        <p:spPr>
          <a:xfrm>
            <a:off x="2703996" y="1399876"/>
            <a:ext cx="1320521" cy="715581"/>
          </a:xfrm>
          <a:prstGeom prst="rect">
            <a:avLst/>
          </a:prstGeom>
          <a:noFill/>
        </p:spPr>
        <p:txBody>
          <a:bodyPr wrap="square" rtlCol="0">
            <a:spAutoFit/>
          </a:bodyPr>
          <a:lstStyle/>
          <a:p>
            <a:pPr algn="ctr"/>
            <a:r>
              <a:rPr lang="en-GB" sz="1350">
                <a:latin typeface="Poppins" panose="00000500000000000000" pitchFamily="2" charset="0"/>
                <a:cs typeface="Poppins" panose="00000500000000000000" pitchFamily="2" charset="0"/>
              </a:rPr>
              <a:t>What shoe size is the</a:t>
            </a:r>
          </a:p>
          <a:p>
            <a:pPr algn="ctr"/>
            <a:r>
              <a:rPr lang="en-GB" sz="1350">
                <a:latin typeface="Poppins" panose="00000500000000000000" pitchFamily="2" charset="0"/>
                <a:cs typeface="Poppins" panose="00000500000000000000" pitchFamily="2" charset="0"/>
              </a:rPr>
              <a:t>mode?</a:t>
            </a:r>
          </a:p>
        </p:txBody>
      </p:sp>
      <p:cxnSp>
        <p:nvCxnSpPr>
          <p:cNvPr id="16" name="Straight Connector 15">
            <a:extLst>
              <a:ext uri="{FF2B5EF4-FFF2-40B4-BE49-F238E27FC236}">
                <a16:creationId xmlns:a16="http://schemas.microsoft.com/office/drawing/2014/main" id="{AF92807E-E867-5407-FF46-488675496EAE}"/>
              </a:ext>
            </a:extLst>
          </p:cNvPr>
          <p:cNvCxnSpPr/>
          <p:nvPr/>
        </p:nvCxnSpPr>
        <p:spPr>
          <a:xfrm>
            <a:off x="4476947" y="857250"/>
            <a:ext cx="0" cy="5237704"/>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descr="A diagram of a group of words&#10;&#10;AI-generated content may be incorrect.">
            <a:extLst>
              <a:ext uri="{FF2B5EF4-FFF2-40B4-BE49-F238E27FC236}">
                <a16:creationId xmlns:a16="http://schemas.microsoft.com/office/drawing/2014/main" id="{57EE240C-6C07-1F25-8A20-95FF17E65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21" y="4316974"/>
            <a:ext cx="2092202" cy="1633910"/>
          </a:xfrm>
          <a:prstGeom prst="rect">
            <a:avLst/>
          </a:prstGeom>
        </p:spPr>
      </p:pic>
      <p:pic>
        <p:nvPicPr>
          <p:cNvPr id="21" name="Picture 20" descr="A white background with black text&#10;&#10;AI-generated content may be incorrect.">
            <a:extLst>
              <a:ext uri="{FF2B5EF4-FFF2-40B4-BE49-F238E27FC236}">
                <a16:creationId xmlns:a16="http://schemas.microsoft.com/office/drawing/2014/main" id="{AA37AE52-3B21-692B-F423-6259F3C072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607" y="2949077"/>
            <a:ext cx="3011882" cy="1517495"/>
          </a:xfrm>
          <a:prstGeom prst="rect">
            <a:avLst/>
          </a:prstGeom>
        </p:spPr>
      </p:pic>
      <p:sp>
        <p:nvSpPr>
          <p:cNvPr id="22" name="TextBox 21">
            <a:extLst>
              <a:ext uri="{FF2B5EF4-FFF2-40B4-BE49-F238E27FC236}">
                <a16:creationId xmlns:a16="http://schemas.microsoft.com/office/drawing/2014/main" id="{0F67FDEE-6048-9D2F-834A-136EBE9A289C}"/>
              </a:ext>
            </a:extLst>
          </p:cNvPr>
          <p:cNvSpPr txBox="1"/>
          <p:nvPr/>
        </p:nvSpPr>
        <p:spPr>
          <a:xfrm>
            <a:off x="1705118" y="952796"/>
            <a:ext cx="1402530" cy="300082"/>
          </a:xfrm>
          <a:prstGeom prst="rect">
            <a:avLst/>
          </a:prstGeom>
          <a:noFill/>
        </p:spPr>
        <p:txBody>
          <a:bodyPr wrap="square" rtlCol="0">
            <a:spAutoFit/>
          </a:bodyPr>
          <a:lstStyle/>
          <a:p>
            <a:pPr algn="ctr"/>
            <a:r>
              <a:rPr lang="en-GB" sz="1350" b="1">
                <a:latin typeface="Poppins" panose="00000500000000000000" pitchFamily="2" charset="0"/>
                <a:cs typeface="Poppins" panose="00000500000000000000" pitchFamily="2" charset="0"/>
              </a:rPr>
              <a:t>FOUNDATION</a:t>
            </a:r>
          </a:p>
        </p:txBody>
      </p:sp>
      <p:sp>
        <p:nvSpPr>
          <p:cNvPr id="23" name="TextBox 22">
            <a:extLst>
              <a:ext uri="{FF2B5EF4-FFF2-40B4-BE49-F238E27FC236}">
                <a16:creationId xmlns:a16="http://schemas.microsoft.com/office/drawing/2014/main" id="{24372A3C-9502-D539-96D8-D7429F8A93E3}"/>
              </a:ext>
            </a:extLst>
          </p:cNvPr>
          <p:cNvSpPr txBox="1"/>
          <p:nvPr/>
        </p:nvSpPr>
        <p:spPr>
          <a:xfrm>
            <a:off x="6328389" y="952796"/>
            <a:ext cx="1320521" cy="300082"/>
          </a:xfrm>
          <a:prstGeom prst="rect">
            <a:avLst/>
          </a:prstGeom>
          <a:noFill/>
        </p:spPr>
        <p:txBody>
          <a:bodyPr wrap="square" rtlCol="0">
            <a:spAutoFit/>
          </a:bodyPr>
          <a:lstStyle/>
          <a:p>
            <a:pPr algn="ctr"/>
            <a:r>
              <a:rPr lang="en-GB" sz="1350" b="1">
                <a:latin typeface="Poppins" panose="00000500000000000000" pitchFamily="2" charset="0"/>
                <a:cs typeface="Poppins" panose="00000500000000000000" pitchFamily="2" charset="0"/>
              </a:rPr>
              <a:t>HIGHER</a:t>
            </a:r>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351D0D1-F921-754B-2742-54305CBE3652}"/>
                  </a:ext>
                </a:extLst>
              </p14:cNvPr>
              <p14:cNvContentPartPr/>
              <p14:nvPr/>
            </p14:nvContentPartPr>
            <p14:xfrm>
              <a:off x="1152630" y="1342980"/>
              <a:ext cx="7610760" cy="4396140"/>
            </p14:xfrm>
          </p:contentPart>
        </mc:Choice>
        <mc:Fallback xmlns="">
          <p:pic>
            <p:nvPicPr>
              <p:cNvPr id="7" name="Ink 6">
                <a:extLst>
                  <a:ext uri="{FF2B5EF4-FFF2-40B4-BE49-F238E27FC236}">
                    <a16:creationId xmlns:a16="http://schemas.microsoft.com/office/drawing/2014/main" id="{2351D0D1-F921-754B-2742-54305CBE3652}"/>
                  </a:ext>
                </a:extLst>
              </p:cNvPr>
              <p:cNvPicPr/>
              <p:nvPr/>
            </p:nvPicPr>
            <p:blipFill>
              <a:blip r:embed="rId7"/>
              <a:stretch>
                <a:fillRect/>
              </a:stretch>
            </p:blipFill>
            <p:spPr>
              <a:xfrm>
                <a:off x="1143270" y="1333620"/>
                <a:ext cx="7629480" cy="4414859"/>
              </a:xfrm>
              <a:prstGeom prst="rect">
                <a:avLst/>
              </a:prstGeom>
            </p:spPr>
          </p:pic>
        </mc:Fallback>
      </mc:AlternateContent>
    </p:spTree>
    <p:extLst>
      <p:ext uri="{BB962C8B-B14F-4D97-AF65-F5344CB8AC3E}">
        <p14:creationId xmlns:p14="http://schemas.microsoft.com/office/powerpoint/2010/main" val="3171538165"/>
      </p:ext>
    </p:extLst>
  </p:cSld>
  <p:clrMapOvr>
    <a:masterClrMapping/>
  </p:clrMapOvr>
  <mc:AlternateContent xmlns:mc="http://schemas.openxmlformats.org/markup-compatibility/2006" xmlns:p14="http://schemas.microsoft.com/office/powerpoint/2010/main">
    <mc:Choice Requires="p14">
      <p:transition spd="slow" p14:dur="2000" advTm="75875"/>
    </mc:Choice>
    <mc:Fallback xmlns="">
      <p:transition spd="slow" advTm="7587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DDCBA-C806-AB42-107E-F8872FAEE30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3001B6-D5B4-8816-E3B4-9253BB00CC90}"/>
              </a:ext>
            </a:extLst>
          </p:cNvPr>
          <p:cNvSpPr/>
          <p:nvPr/>
        </p:nvSpPr>
        <p:spPr>
          <a:xfrm>
            <a:off x="2067527" y="987879"/>
            <a:ext cx="5453413" cy="1754326"/>
          </a:xfrm>
          <a:prstGeom prst="rect">
            <a:avLst/>
          </a:prstGeom>
        </p:spPr>
        <p:txBody>
          <a:bodyPr wrap="square">
            <a:spAutoFit/>
          </a:bodyPr>
          <a:lstStyle/>
          <a:p>
            <a:pPr algn="ctr" defTabSz="685800"/>
            <a:r>
              <a:rPr lang="en-US" sz="4500">
                <a:solidFill>
                  <a:srgbClr val="002060"/>
                </a:solidFill>
                <a:latin typeface="Poppins" panose="00000500000000000000" pitchFamily="2" charset="0"/>
                <a:cs typeface="Poppins" panose="00000500000000000000" pitchFamily="2" charset="0"/>
              </a:rPr>
              <a:t>Key things to remember:</a:t>
            </a:r>
            <a:br>
              <a:rPr lang="en-US" sz="1800">
                <a:solidFill>
                  <a:prstClr val="black"/>
                </a:solidFill>
                <a:latin typeface="Poppins" panose="00000500000000000000" pitchFamily="2" charset="0"/>
                <a:cs typeface="Poppins" panose="00000500000000000000" pitchFamily="2" charset="0"/>
              </a:rPr>
            </a:br>
            <a:endParaRPr lang="en-US" sz="1800">
              <a:solidFill>
                <a:prstClr val="black"/>
              </a:solidFill>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C90C0867-E973-62B2-720A-EB600AD317D1}"/>
              </a:ext>
            </a:extLst>
          </p:cNvPr>
          <p:cNvSpPr txBox="1"/>
          <p:nvPr/>
        </p:nvSpPr>
        <p:spPr>
          <a:xfrm>
            <a:off x="998221" y="2571750"/>
            <a:ext cx="6522719" cy="2308324"/>
          </a:xfrm>
          <a:prstGeom prst="rect">
            <a:avLst/>
          </a:prstGeom>
          <a:noFill/>
        </p:spPr>
        <p:txBody>
          <a:bodyPr wrap="square" lIns="91440" tIns="45720" rIns="91440" bIns="45720" rtlCol="0" anchor="t">
            <a:spAutoFit/>
          </a:bodyPr>
          <a:lstStyle/>
          <a:p>
            <a:pPr marL="213995" indent="-213995" algn="ctr">
              <a:buFont typeface="Arial" panose="020B0604020202020204" pitchFamily="34" charset="0"/>
              <a:buChar char="•"/>
            </a:pPr>
            <a:r>
              <a:rPr lang="en-GB" sz="2400"/>
              <a:t>Booklets aren’t a test</a:t>
            </a:r>
            <a:endParaRPr lang="en-GB" sz="2400">
              <a:cs typeface="Arial"/>
            </a:endParaRPr>
          </a:p>
          <a:p>
            <a:pPr marL="213995" indent="-213995" algn="ctr">
              <a:buFont typeface="Arial" panose="020B0604020202020204" pitchFamily="34" charset="0"/>
              <a:buChar char="•"/>
            </a:pPr>
            <a:r>
              <a:rPr lang="en-GB" sz="2400"/>
              <a:t>The score is an effort score</a:t>
            </a:r>
            <a:endParaRPr lang="en-GB" sz="2400">
              <a:cs typeface="Arial"/>
            </a:endParaRPr>
          </a:p>
          <a:p>
            <a:pPr marL="213995" indent="-213995" algn="ctr">
              <a:buFont typeface="Arial" panose="020B0604020202020204" pitchFamily="34" charset="0"/>
              <a:buChar char="•"/>
            </a:pPr>
            <a:r>
              <a:rPr lang="en-GB" sz="2400"/>
              <a:t>When you find something you don’t know, do something about it!</a:t>
            </a:r>
            <a:endParaRPr lang="en-GB" sz="2400">
              <a:cs typeface="Arial"/>
            </a:endParaRPr>
          </a:p>
          <a:p>
            <a:pPr marL="213995" indent="-213995" algn="ctr">
              <a:buFont typeface="Arial" panose="020B0604020202020204" pitchFamily="34" charset="0"/>
              <a:buChar char="•"/>
            </a:pPr>
            <a:r>
              <a:rPr lang="en-GB" sz="2400"/>
              <a:t>You need to do further practise and retrieval practise to actually make a difference! </a:t>
            </a:r>
            <a:endParaRPr lang="en-GB" sz="2400">
              <a:cs typeface="Arial"/>
            </a:endParaRPr>
          </a:p>
        </p:txBody>
      </p:sp>
    </p:spTree>
    <p:extLst>
      <p:ext uri="{BB962C8B-B14F-4D97-AF65-F5344CB8AC3E}">
        <p14:creationId xmlns:p14="http://schemas.microsoft.com/office/powerpoint/2010/main" val="1204349986"/>
      </p:ext>
    </p:extLst>
  </p:cSld>
  <p:clrMapOvr>
    <a:masterClrMapping/>
  </p:clrMapOvr>
  <mc:AlternateContent xmlns:mc="http://schemas.openxmlformats.org/markup-compatibility/2006" xmlns:p14="http://schemas.microsoft.com/office/powerpoint/2010/main">
    <mc:Choice Requires="p14">
      <p:transition spd="slow" p14:dur="2000" advTm="94823"/>
    </mc:Choice>
    <mc:Fallback xmlns="">
      <p:transition spd="slow" advTm="94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801EE-99A7-5DAA-E2C0-D4DCBAE4C43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A04B2AA-C602-F540-341A-AF604A8965C5}"/>
              </a:ext>
            </a:extLst>
          </p:cNvPr>
          <p:cNvSpPr/>
          <p:nvPr/>
        </p:nvSpPr>
        <p:spPr>
          <a:xfrm>
            <a:off x="2303747" y="1315540"/>
            <a:ext cx="4536504" cy="1061829"/>
          </a:xfrm>
          <a:prstGeom prst="rect">
            <a:avLst/>
          </a:prstGeom>
        </p:spPr>
        <p:txBody>
          <a:bodyPr wrap="square">
            <a:spAutoFit/>
          </a:bodyPr>
          <a:lstStyle/>
          <a:p>
            <a:pPr algn="ctr" defTabSz="685800"/>
            <a:r>
              <a:rPr lang="en-US" sz="4500">
                <a:solidFill>
                  <a:srgbClr val="002060"/>
                </a:solidFill>
                <a:latin typeface="GrilledCheese BTN" panose="020B0604060402040206" pitchFamily="34" charset="0"/>
              </a:rPr>
              <a:t>Cognito:</a:t>
            </a:r>
            <a:br>
              <a:rPr lang="en-US" sz="1800">
                <a:solidFill>
                  <a:prstClr val="black"/>
                </a:solidFill>
                <a:latin typeface="Calibri"/>
              </a:rPr>
            </a:br>
            <a:endParaRPr lang="en-US" sz="1800">
              <a:solidFill>
                <a:prstClr val="black"/>
              </a:solidFill>
              <a:latin typeface="Calibri"/>
            </a:endParaRPr>
          </a:p>
        </p:txBody>
      </p:sp>
      <p:pic>
        <p:nvPicPr>
          <p:cNvPr id="5" name="Picture 4" descr="A screenshot of a computer&#10;&#10;Description automatically generated">
            <a:extLst>
              <a:ext uri="{FF2B5EF4-FFF2-40B4-BE49-F238E27FC236}">
                <a16:creationId xmlns:a16="http://schemas.microsoft.com/office/drawing/2014/main" id="{8F017B73-0599-1671-B93F-BC7B1F317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339231"/>
            <a:ext cx="5535234" cy="2833146"/>
          </a:xfrm>
          <a:prstGeom prst="rect">
            <a:avLst/>
          </a:prstGeom>
        </p:spPr>
      </p:pic>
      <p:cxnSp>
        <p:nvCxnSpPr>
          <p:cNvPr id="6" name="Straight Arrow Connector 5">
            <a:extLst>
              <a:ext uri="{FF2B5EF4-FFF2-40B4-BE49-F238E27FC236}">
                <a16:creationId xmlns:a16="http://schemas.microsoft.com/office/drawing/2014/main" id="{956C12C4-04DD-2252-2995-BD657C5BFF82}"/>
              </a:ext>
            </a:extLst>
          </p:cNvPr>
          <p:cNvCxnSpPr>
            <a:cxnSpLocks/>
          </p:cNvCxnSpPr>
          <p:nvPr/>
        </p:nvCxnSpPr>
        <p:spPr>
          <a:xfrm flipH="1">
            <a:off x="3059832" y="3487335"/>
            <a:ext cx="972108" cy="1026775"/>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91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SH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49EC4B42BE854187B3538E2636D8C7" ma:contentTypeVersion="14" ma:contentTypeDescription="Create a new document." ma:contentTypeScope="" ma:versionID="2acd8f7730b2d7e6fb768ac465bf1027">
  <xsd:schema xmlns:xsd="http://www.w3.org/2001/XMLSchema" xmlns:xs="http://www.w3.org/2001/XMLSchema" xmlns:p="http://schemas.microsoft.com/office/2006/metadata/properties" xmlns:ns2="de2f217d-1b06-431b-8ca6-f0a7ee23c092" xmlns:ns3="8d7fce94-dde4-472d-b765-ebe3643a32d0" targetNamespace="http://schemas.microsoft.com/office/2006/metadata/properties" ma:root="true" ma:fieldsID="d74ed860d760580d1131168193b80fa7" ns2:_="" ns3:_="">
    <xsd:import namespace="de2f217d-1b06-431b-8ca6-f0a7ee23c092"/>
    <xsd:import namespace="8d7fce94-dde4-472d-b765-ebe3643a32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f217d-1b06-431b-8ca6-f0a7ee23c0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f897e83-2010-47e3-b896-434066e3933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7fce94-dde4-472d-b765-ebe3643a32d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491b5cd-4d8c-4745-89ae-b1e1b9645cac}" ma:internalName="TaxCatchAll" ma:showField="CatchAllData" ma:web="8d7fce94-dde4-472d-b765-ebe3643a32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d7fce94-dde4-472d-b765-ebe3643a32d0" xsi:nil="true"/>
    <lcf76f155ced4ddcb4097134ff3c332f xmlns="de2f217d-1b06-431b-8ca6-f0a7ee23c09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C9C14E-8AEC-46B3-9D8F-E20ED6F5DD83}"/>
</file>

<file path=customXml/itemProps2.xml><?xml version="1.0" encoding="utf-8"?>
<ds:datastoreItem xmlns:ds="http://schemas.openxmlformats.org/officeDocument/2006/customXml" ds:itemID="{FA03A46D-2E84-4FEC-8FE5-1F55D0BCAF0C}">
  <ds:schemaRefs>
    <ds:schemaRef ds:uri="f5be5461-4fec-4eec-b798-a3f2cbe1cf04"/>
    <ds:schemaRef ds:uri="http://purl.org/dc/terms/"/>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E90BF4-E9EB-47E2-8939-F0A563740C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10265</TotalTime>
  <Words>1116</Words>
  <Application>Microsoft Office PowerPoint</Application>
  <PresentationFormat>On-screen Show (4:3)</PresentationFormat>
  <Paragraphs>147</Paragraphs>
  <Slides>43</Slides>
  <Notes>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Abadi</vt:lpstr>
      <vt:lpstr>Aptos</vt:lpstr>
      <vt:lpstr>Aptos Display</vt:lpstr>
      <vt:lpstr>Arial</vt:lpstr>
      <vt:lpstr>Calibri</vt:lpstr>
      <vt:lpstr>Calibri Light</vt:lpstr>
      <vt:lpstr>Google Sans</vt:lpstr>
      <vt:lpstr>GrilledCheese BTN</vt:lpstr>
      <vt:lpstr>Montserrat</vt:lpstr>
      <vt:lpstr>Open Sans</vt:lpstr>
      <vt:lpstr>Poppins</vt:lpstr>
      <vt:lpstr>USH PAGE</vt:lpstr>
      <vt:lpstr>1_Office Theme</vt:lpstr>
      <vt:lpstr>Office Theme</vt:lpstr>
      <vt:lpstr> </vt:lpstr>
      <vt:lpstr>PowerPoint Presentation</vt:lpstr>
      <vt:lpstr>PowerPoint Presentation</vt:lpstr>
      <vt:lpstr>Maths paper break down</vt:lpstr>
      <vt:lpstr>Estimated grade boundaries (per 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note:</vt:lpstr>
      <vt:lpstr>PowerPoint Presentation</vt:lpstr>
      <vt:lpstr>PowerPoint Presentation</vt:lpstr>
      <vt:lpstr>PowerPoint Presentation</vt:lpstr>
      <vt:lpstr>PowerPoint Presentation</vt:lpstr>
      <vt:lpstr>Over 8000 pods watched by USH students since our launch in December!</vt:lpstr>
      <vt:lpstr>How can I use it to revise?</vt:lpstr>
      <vt:lpstr>How can I use it to revise?</vt:lpstr>
      <vt:lpstr>How can I use it to revise?</vt:lpstr>
      <vt:lpstr>How can I use it to revise?</vt:lpstr>
      <vt:lpstr>Revision @USH</vt:lpstr>
      <vt:lpstr>  Just like learning styles – there is no 1 size fits all revision method. The aim is to identify a range of strategies and make revision ACTIVE not passive.  Retrieval is the main skill we require from students when they enter examinations – the ability to recall information from memory!  </vt:lpstr>
      <vt:lpstr>Revise or re-visit?</vt:lpstr>
      <vt:lpstr>Revision Timetables</vt:lpstr>
      <vt:lpstr>PowerPoint Presentation</vt:lpstr>
      <vt:lpstr>PowerPoint Presentation</vt:lpstr>
      <vt:lpstr>PowerPoint Presentation</vt:lpstr>
      <vt:lpstr>PowerPoint Presentation</vt:lpstr>
      <vt:lpstr>PowerPoint Presentation</vt:lpstr>
      <vt:lpstr>PowerPoint Presentation</vt:lpstr>
      <vt:lpstr>  Brain Dumps </vt:lpstr>
      <vt:lpstr>PowerPoint Presentation</vt:lpstr>
      <vt:lpstr>PowerPoint Presentation</vt:lpstr>
      <vt:lpstr>PowerPoint Presentation</vt:lpstr>
      <vt:lpstr>Mind maps</vt:lpstr>
      <vt:lpstr>PowerPoint Presentation</vt:lpstr>
      <vt:lpstr>PowerPoint Presentation</vt:lpstr>
      <vt:lpstr>flashcards</vt:lpstr>
      <vt:lpstr>PowerPoint Presentation</vt:lpstr>
      <vt:lpstr>PowerPoint Presentation</vt:lpstr>
      <vt:lpstr>PowerPoint Presentation</vt:lpstr>
    </vt:vector>
  </TitlesOfParts>
  <Company>The Paffs @ 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Prince</dc:creator>
  <cp:lastModifiedBy>Rick Staples</cp:lastModifiedBy>
  <cp:revision>2</cp:revision>
  <cp:lastPrinted>2024-10-22T16:01:03Z</cp:lastPrinted>
  <dcterms:created xsi:type="dcterms:W3CDTF">2013-05-22T11:50:31Z</dcterms:created>
  <dcterms:modified xsi:type="dcterms:W3CDTF">2025-03-28T10:59:36Z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0x0101004C49EC4B42BE854187B3538E2636D8C7</vt:lpwstr>
  </property>
</Properties>
</file>